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1" r:id="rId4"/>
    <p:sldId id="276" r:id="rId5"/>
    <p:sldId id="273" r:id="rId6"/>
    <p:sldId id="275" r:id="rId7"/>
    <p:sldId id="277" r:id="rId8"/>
    <p:sldId id="278" r:id="rId9"/>
    <p:sldId id="279" r:id="rId10"/>
    <p:sldId id="281" r:id="rId11"/>
    <p:sldId id="284" r:id="rId12"/>
    <p:sldId id="285" r:id="rId13"/>
    <p:sldId id="28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nterhand" id="{4E81DC6B-8BBA-45EF-A41C-91CA196EE19D}">
          <p14:sldIdLst>
            <p14:sldId id="256"/>
          </p14:sldIdLst>
        </p14:section>
        <p14:section name="GitHub" id="{B7EDDCD6-5CE9-4953-95F8-E1FA70D187C2}">
          <p14:sldIdLst>
            <p14:sldId id="268"/>
            <p14:sldId id="271"/>
            <p14:sldId id="276"/>
          </p14:sldIdLst>
        </p14:section>
        <p14:section name="Leiterplattendesign" id="{0B5BEDFB-2459-43B9-822B-857E14C9A1A5}">
          <p14:sldIdLst>
            <p14:sldId id="273"/>
          </p14:sldIdLst>
        </p14:section>
        <p14:section name="Schaltungsentwurf" id="{D414A73B-CFDE-4F91-9A61-9E455B74C7D0}">
          <p14:sldIdLst>
            <p14:sldId id="275"/>
            <p14:sldId id="277"/>
            <p14:sldId id="278"/>
            <p14:sldId id="279"/>
          </p14:sldIdLst>
        </p14:section>
        <p14:section name="DAW" id="{20E629F2-6086-48EF-9BDC-EEE512431458}">
          <p14:sldIdLst>
            <p14:sldId id="281"/>
          </p14:sldIdLst>
        </p14:section>
        <p14:section name="Mediendesign" id="{73F408D4-0B43-48E1-90F4-A622D22018F1}">
          <p14:sldIdLst>
            <p14:sldId id="284"/>
          </p14:sldIdLst>
        </p14:section>
        <p14:section name="Firmware" id="{470F4F0E-FC10-4D70-A834-5045B2290848}">
          <p14:sldIdLst>
            <p14:sldId id="285"/>
          </p14:sldIdLst>
        </p14:section>
        <p14:section name="CAD" id="{62E5C7ED-2CC3-428C-A949-62F96B54A830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111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orient="horz" pos="3521" userDrawn="1">
          <p15:clr>
            <a:srgbClr val="A4A3A4"/>
          </p15:clr>
        </p15:guide>
        <p15:guide id="13" pos="6562" userDrawn="1">
          <p15:clr>
            <a:srgbClr val="A4A3A4"/>
          </p15:clr>
        </p15:guide>
        <p15:guide id="14" pos="6176" userDrawn="1">
          <p15:clr>
            <a:srgbClr val="A4A3A4"/>
          </p15:clr>
        </p15:guide>
        <p15:guide id="15" orient="horz" pos="3135" userDrawn="1">
          <p15:clr>
            <a:srgbClr val="A4A3A4"/>
          </p15:clr>
        </p15:guide>
        <p15:guide id="16" pos="5201" userDrawn="1">
          <p15:clr>
            <a:srgbClr val="A4A3A4"/>
          </p15:clr>
        </p15:guide>
        <p15:guide id="17" pos="2457" userDrawn="1">
          <p15:clr>
            <a:srgbClr val="A4A3A4"/>
          </p15:clr>
        </p15:guide>
        <p15:guide id="18" pos="1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A2D2"/>
    <a:srgbClr val="DAE8FC"/>
    <a:srgbClr val="D5AF1F"/>
    <a:srgbClr val="FFF2CC"/>
    <a:srgbClr val="4472C4"/>
    <a:srgbClr val="BA4D47"/>
    <a:srgbClr val="F8CECC"/>
    <a:srgbClr val="0B003A"/>
    <a:srgbClr val="45007E"/>
    <a:srgbClr val="00D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26" y="372"/>
      </p:cViewPr>
      <p:guideLst>
        <p:guide orient="horz" pos="799"/>
        <p:guide pos="1118"/>
        <p:guide pos="3840"/>
        <p:guide orient="horz" pos="2160"/>
        <p:guide orient="horz" pos="3521"/>
        <p:guide pos="6562"/>
        <p:guide pos="6176"/>
        <p:guide orient="horz" pos="3135"/>
        <p:guide pos="5201"/>
        <p:guide pos="2457"/>
        <p:guide pos="1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B6D06-1856-ED76-2F20-001F5849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F07683-7A15-86FB-F4B5-55B46174A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F558E4-6628-04B5-5FC7-8220F2F0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FE82F8-DCB8-3136-FA42-01AC6B325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5D187-FF89-1534-0164-516BAB9F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391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E5D468-42D9-AE57-9AA9-82F1B592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A97ED3-0F8B-20C7-C4A4-57820B251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3FE43-C78D-B02B-00EE-924B946B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F733CA-B38C-536F-0F88-2EB56C91B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F1B7A2-6612-B3CB-AF45-4853E28E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56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4FEECB-EA37-A049-9278-93938785C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AE42E3-EB8E-3A8A-F55E-2C64EE52B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4E713B-5855-8A61-9F6B-344356E94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5250F9-BF66-A863-A878-927FE3A6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CA408-0DED-F55A-ED3F-C428F40A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28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4658E-669C-0938-D3C9-F0EB71AEA19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B003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541D44-EE57-FE48-99E1-3261A2EC7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2B9A1C-F053-2B64-A474-894C222F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19280D-13A5-E594-C015-44730518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F291C5-9CE9-B42C-4397-CAB2D467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746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754D2-379D-ADE0-BFDA-506A3E38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DED4DA-4DAF-2EC6-0DDB-B557CECBE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11B1F8-7C77-CBF8-7F5E-C24FD26A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57AFC-36D8-54BF-E690-D4FAE760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524EA4-BA49-D9AA-1A12-53441BD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76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DD5EA-61A0-54F0-DAE1-069C5F87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8F11D-CEEA-38AB-4857-61AF9FDE6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648527-047F-3C99-10CC-549DFB622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092369-BC7D-3AAF-D849-0142CE7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3ADF95-9408-2756-6C2C-D71628BC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EA7AEC-D610-2B06-BEC1-0FAE578D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98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DEF50-1A18-7DFF-D2D7-73DDA2DB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4151C1-C2E0-6EE8-0014-653DAD2C5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14343F-8141-5CF7-54F0-E8B5E2A75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A5D9DB-8E4E-94FD-3A2C-B13B058C6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61C398-9368-FFC6-B95C-38DB6DF0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7E64EB1-4CCF-C41B-741F-AE1F6695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29C4CF-B434-1DA5-8A96-4B6E4D74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2F15334-88EC-6ACB-D0E4-C1475C8D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7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A1429-494D-4143-0F7A-88814501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E544D0-418A-1760-317C-5C0A08C1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B4E155-4CF8-D6A8-B750-1C56D71E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377045-0D43-D708-2B6D-589BAF22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67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2D3DF5-6911-8863-CD12-E9C5B2EB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16151-4A12-BBA2-3A72-A310DC19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D384B6-1769-4671-D215-ED91823C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89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D1CDA-9A35-0EDF-E2C9-D8424E595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ECDEEE-7406-A665-353E-E47AC855F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942B6A-6AF2-E0A8-2E8A-634C56AC4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9373AE-9BCD-812E-1358-DC9F3ACA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53ABFD-9759-89B1-F1ED-0EA5D961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947798-B506-975A-CF1F-B18C3E2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06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DEDF0-4FCF-3C4A-7E8C-67608FDE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757EBDD-5F1B-D642-5E73-1EA6AA2CC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1AEB98-7A2A-1CC4-1F35-B09A29874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F52160-1F09-C869-1D3E-D8387911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E9145-3063-0BDA-4075-8C3A7CAF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8EC023-7993-CC6E-A268-F5DEE9E9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59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DA8BB9-7755-8511-D206-762FB701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8D7337-7FCC-4C55-A7F7-08EF38BAC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2775D8-73D1-D18D-EC8F-3BBAA0B7B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236D3-7F41-4E77-9D6C-A09C995D807B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8D8442-DF7E-25D7-9037-4612977D0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3CA3B4-E6C3-0DCA-84C2-1A62AF7BE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FF41-24AE-48F0-9C17-CA5FD047A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2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2.xml"/><Relationship Id="rId4" Type="http://schemas.openxmlformats.org/officeDocument/2006/relationships/slide" Target="slide13.xml"/><Relationship Id="rId9" Type="http://schemas.openxmlformats.org/officeDocument/2006/relationships/image" Target="../media/image5.png"/><Relationship Id="rId1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slide" Target="slide1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slide" Target="slide5.xml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10.xml"/><Relationship Id="rId5" Type="http://schemas.openxmlformats.org/officeDocument/2006/relationships/slide" Target="slide5.xml"/><Relationship Id="rId15" Type="http://schemas.openxmlformats.org/officeDocument/2006/relationships/image" Target="../media/image10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9.png"/><Relationship Id="rId2" Type="http://schemas.openxmlformats.org/officeDocument/2006/relationships/slide" Target="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10.xml"/><Relationship Id="rId5" Type="http://schemas.openxmlformats.org/officeDocument/2006/relationships/slide" Target="slide5.xml"/><Relationship Id="rId15" Type="http://schemas.openxmlformats.org/officeDocument/2006/relationships/image" Target="../media/image10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21.png"/><Relationship Id="rId2" Type="http://schemas.openxmlformats.org/officeDocument/2006/relationships/slide" Target="slide6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10.xml"/><Relationship Id="rId5" Type="http://schemas.openxmlformats.org/officeDocument/2006/relationships/slide" Target="slide5.xml"/><Relationship Id="rId1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0.xml"/><Relationship Id="rId3" Type="http://schemas.openxmlformats.org/officeDocument/2006/relationships/image" Target="../media/image9.png"/><Relationship Id="rId7" Type="http://schemas.openxmlformats.org/officeDocument/2006/relationships/slide" Target="slide5.xml"/><Relationship Id="rId12" Type="http://schemas.openxmlformats.org/officeDocument/2006/relationships/image" Target="../media/image1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slide" Target="slide2.xml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.xml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svg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image" Target="../media/image11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12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image" Target="../media/image11.png"/><Relationship Id="rId1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1.xml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slide" Target="slide11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slide" Target="slide5.xml"/><Relationship Id="rId1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.xml"/><Relationship Id="rId3" Type="http://schemas.openxmlformats.org/officeDocument/2006/relationships/slide" Target="slide11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2.xml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slide" Target="slide5.xml"/><Relationship Id="rId12" Type="http://schemas.openxmlformats.org/officeDocument/2006/relationships/image" Target="../media/image7.png"/><Relationship Id="rId2" Type="http://schemas.openxmlformats.org/officeDocument/2006/relationships/image" Target="../media/image15.png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slide" Target="slide2.xml"/><Relationship Id="rId4" Type="http://schemas.openxmlformats.org/officeDocument/2006/relationships/slide" Target="slide11.xml"/><Relationship Id="rId9" Type="http://schemas.openxmlformats.org/officeDocument/2006/relationships/image" Target="../media/image5.png"/><Relationship Id="rId1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.xml"/><Relationship Id="rId3" Type="http://schemas.openxmlformats.org/officeDocument/2006/relationships/slide" Target="slide11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2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rafik 1134" descr="Ein Bild, das Text, Diagramm, Screenshot, Reihe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6B282E8A-DB25-211D-3907-B0C188CC4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>
            <a:off x="3079739" y="1590431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22" name="Grafik 1121" descr="Ein Bild, das Text, Screenshot, Design enthält.&#10;&#10;Automatisch generierte Beschreibung">
            <a:hlinkClick r:id="rId4" action="ppaction://hlinksldjump"/>
            <a:extLst>
              <a:ext uri="{FF2B5EF4-FFF2-40B4-BE49-F238E27FC236}">
                <a16:creationId xmlns:a16="http://schemas.microsoft.com/office/drawing/2014/main" id="{D8D97367-4AF3-1432-4171-5A27055D6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>
            <a:off x="3168413" y="3853863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15" name="Grafik 1114" descr="Ein Bild, das Elektronik, Screenshot, Schaltung, Elektronisches Bauteil enthält.&#10;&#10;Automatisch generierte Beschreibung">
            <a:hlinkClick r:id="rId6" action="ppaction://hlinksldjump"/>
            <a:extLst>
              <a:ext uri="{FF2B5EF4-FFF2-40B4-BE49-F238E27FC236}">
                <a16:creationId xmlns:a16="http://schemas.microsoft.com/office/drawing/2014/main" id="{2B75A51D-E4AF-D613-A4EE-553BD3B5D2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>
            <a:off x="3762015" y="425128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02" name="Grafik 1101" descr="Ein Bild, das Text, Screenshot, Schrift, Grafiken enthält.&#10;&#10;Automatisch generierte Beschreibung">
            <a:hlinkClick r:id="rId8" action="ppaction://hlinksldjump"/>
            <a:extLst>
              <a:ext uri="{FF2B5EF4-FFF2-40B4-BE49-F238E27FC236}">
                <a16:creationId xmlns:a16="http://schemas.microsoft.com/office/drawing/2014/main" id="{E392A729-5D76-661E-1A37-09ACB7D90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>
            <a:off x="4833173" y="4932317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99" name="Grafik 1098" descr="Ein Bild, das Text, Screenshot, Schrift, Grafiken enthält.&#10;&#10;Automatisch generierte Beschreibung">
            <a:hlinkClick r:id="rId10" action="ppaction://hlinksldjump"/>
            <a:extLst>
              <a:ext uri="{FF2B5EF4-FFF2-40B4-BE49-F238E27FC236}">
                <a16:creationId xmlns:a16="http://schemas.microsoft.com/office/drawing/2014/main" id="{EACCBF64-5052-B413-19D8-581E7C0D40D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>
            <a:off x="6154420" y="425128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60" name="Grafik 1059" descr="Ein Bild, das Text, Screenshot, Grafikdesign, Grafiken enthält.&#10;&#10;Automatisch generierte Beschreibung">
            <a:hlinkClick r:id="rId12" action="ppaction://hlinksldjump"/>
            <a:extLst>
              <a:ext uri="{FF2B5EF4-FFF2-40B4-BE49-F238E27FC236}">
                <a16:creationId xmlns:a16="http://schemas.microsoft.com/office/drawing/2014/main" id="{5F9E4AC4-7B81-07C6-89F1-5F2E1DEAA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>
            <a:off x="6853913" y="3853863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55" name="Grafik 1054" descr="Ein Bild, das Text, Screenshot, Software, Multimedia-Software enthält.&#10;&#10;Automatisch generierte Beschreibung">
            <a:hlinkClick r:id="rId14" action="ppaction://hlinksldjump"/>
            <a:extLst>
              <a:ext uri="{FF2B5EF4-FFF2-40B4-BE49-F238E27FC236}">
                <a16:creationId xmlns:a16="http://schemas.microsoft.com/office/drawing/2014/main" id="{1701CA60-C6CE-26C9-9EA1-A2DDCDBED02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>
            <a:off x="7405566" y="1590434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15156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rafik 1134" descr="Ein Bild, das Text, Diagramm, Screenshot, Reihe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6B282E8A-DB25-211D-3907-B0C188CC4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19906437">
            <a:off x="-3051813" y="6104586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22" name="Grafik 1121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D8D97367-4AF3-1432-4171-5A27055D6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19906437">
            <a:off x="-1973921" y="7958286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15" name="Grafik 1114" descr="Ein Bild, das Elektronik, Screenshot, Schaltung, Elektronisches Bauteil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2B75A51D-E4AF-D613-A4EE-553BD3B5D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19906437">
            <a:off x="-3156672" y="4651048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02" name="Grafik 110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E392A729-5D76-661E-1A37-09ACB7D90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19906437">
            <a:off x="-196993" y="8081911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99" name="Grafik 1098" descr="Ein Bild, das Text, Screenshot, Schrift, Grafiken enthält.&#10;&#10;Automatisch generierte Beschreibung">
            <a:hlinkClick r:id="rId8" action="ppaction://hlinksldjump"/>
            <a:extLst>
              <a:ext uri="{FF2B5EF4-FFF2-40B4-BE49-F238E27FC236}">
                <a16:creationId xmlns:a16="http://schemas.microsoft.com/office/drawing/2014/main" id="{EACCBF64-5052-B413-19D8-581E7C0D40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19906437">
            <a:off x="-1063450" y="3523252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60" name="Grafik 1059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F9E4AC4-7B81-07C6-89F1-5F2E1DEAA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19906437">
            <a:off x="1273331" y="6215224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55" name="Grafik 105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701CA60-C6CE-26C9-9EA1-A2DDCDBED0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19906437">
            <a:off x="759625" y="4058682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5CC63DD-BB2D-F747-3023-56DE7A2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Audio Workstation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CF11D4-C06A-ADDF-6E9D-0F7F9FD8C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5643" cy="4351338"/>
          </a:xfrm>
        </p:spPr>
        <p:txBody>
          <a:bodyPr/>
          <a:lstStyle/>
          <a:p>
            <a:r>
              <a:rPr lang="de-DE" dirty="0"/>
              <a:t>Live 11 von Ableton</a:t>
            </a:r>
          </a:p>
          <a:p>
            <a:r>
              <a:rPr lang="de-DE" dirty="0"/>
              <a:t>Weit verbreitete Anwendung in Tonstudios</a:t>
            </a:r>
          </a:p>
        </p:txBody>
      </p:sp>
      <p:pic>
        <p:nvPicPr>
          <p:cNvPr id="5" name="Grafik 4" descr="Start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4EF73F46-EC7C-BCDF-C4DA-60A1A48B14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  <p:pic>
        <p:nvPicPr>
          <p:cNvPr id="6" name="Grafik 5" descr="Ein Bild, das Schrift, Screenshot, Grafiken, Logo enthält.&#10;&#10;Automatisch generierte Beschreibung">
            <a:extLst>
              <a:ext uri="{FF2B5EF4-FFF2-40B4-BE49-F238E27FC236}">
                <a16:creationId xmlns:a16="http://schemas.microsoft.com/office/drawing/2014/main" id="{59631E79-0799-8368-FF52-FA1650BEC5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939" y="3042226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5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rafik 1134" descr="Ein Bild, das Text, Diagramm, Screenshot, Reihe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6B282E8A-DB25-211D-3907-B0C188CC4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17021558">
            <a:off x="-1966727" y="7581931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22" name="Grafik 1121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D8D97367-4AF3-1432-4171-5A27055D6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17021558">
            <a:off x="-12103" y="7876320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15" name="Grafik 1114" descr="Ein Bild, das Elektronik, Screenshot, Schaltung, Elektronisches Bauteil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2B75A51D-E4AF-D613-A4EE-553BD3B5D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17021558">
            <a:off x="-3403215" y="6562142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02" name="Grafik 110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E392A729-5D76-661E-1A37-09ACB7D90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17021558">
            <a:off x="926679" y="6629724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99" name="Grafik 1098" descr="Ein Bild, das Text, Screenshot, Schrift, Grafiken enthält.&#10;&#10;Automatisch generierte Beschreibung">
            <a:hlinkClick r:id="rId8" action="ppaction://hlinksldjump"/>
            <a:extLst>
              <a:ext uri="{FF2B5EF4-FFF2-40B4-BE49-F238E27FC236}">
                <a16:creationId xmlns:a16="http://schemas.microsoft.com/office/drawing/2014/main" id="{EACCBF64-5052-B413-19D8-581E7C0D40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17021558">
            <a:off x="-2867097" y="4261452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60" name="Grafik 1059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F9E4AC4-7B81-07C6-89F1-5F2E1DEAA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17021558">
            <a:off x="860302" y="4295565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55" name="Grafik 1054" descr="Ein Bild, das Text, Screenshot, Software, Multimedia-Software enthält.&#10;&#10;Automatisch generierte Beschreibung">
            <a:hlinkClick r:id="rId11" action="ppaction://hlinksldjump"/>
            <a:extLst>
              <a:ext uri="{FF2B5EF4-FFF2-40B4-BE49-F238E27FC236}">
                <a16:creationId xmlns:a16="http://schemas.microsoft.com/office/drawing/2014/main" id="{1701CA60-C6CE-26C9-9EA1-A2DDCDBED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17021558">
            <a:off x="-942743" y="3379047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3ADC54A5-5542-DEC9-6BCD-D57A6CE4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Mediendesign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626921D-4BEB-B1CD-D31F-392017D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DALL-E 2, ein KI-System um Bilder zu generieren</a:t>
            </a:r>
          </a:p>
          <a:p>
            <a:r>
              <a:rPr lang="de-DE" dirty="0"/>
              <a:t>Für Hintergründe und abstrakte Formen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Start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3E482A64-B8B9-4ACF-7BC8-9B50BFA33B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rafik 1134" descr="Ein Bild, das Text, Diagramm, Screenshot, Reihe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6B282E8A-DB25-211D-3907-B0C188CC4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13654574">
            <a:off x="148856" y="7641189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22" name="Grafik 1121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D8D97367-4AF3-1432-4171-5A27055D6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13654574">
            <a:off x="1304688" y="6030839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15" name="Grafik 1114" descr="Ein Bild, das Elektronik, Screenshot, Schaltung, Elektronisches Bauteil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2B75A51D-E4AF-D613-A4EE-553BD3B5D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13654574">
            <a:off x="-1836950" y="8142248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02" name="Grafik 110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E392A729-5D76-661E-1A37-09ACB7D90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13654574">
            <a:off x="400632" y="4575987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99" name="Grafik 1098" descr="Ein Bild, das Text, Screenshot, Schrift, Grafiken enthält.&#10;&#10;Automatisch generierte Beschreibung">
            <a:hlinkClick r:id="rId8" action="ppaction://hlinksldjump"/>
            <a:extLst>
              <a:ext uri="{FF2B5EF4-FFF2-40B4-BE49-F238E27FC236}">
                <a16:creationId xmlns:a16="http://schemas.microsoft.com/office/drawing/2014/main" id="{EACCBF64-5052-B413-19D8-581E7C0D40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13654574">
            <a:off x="-3473829" y="6428278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60" name="Grafik 1059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F9E4AC4-7B81-07C6-89F1-5F2E1DEAA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13654574">
            <a:off x="-1181582" y="3310293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55" name="Grafik 1054" descr="Ein Bild, das Text, Screenshot, Software, Multimedia-Software enthält.&#10;&#10;Automatisch generierte Beschreibung">
            <a:hlinkClick r:id="rId11" action="ppaction://hlinksldjump"/>
            <a:extLst>
              <a:ext uri="{FF2B5EF4-FFF2-40B4-BE49-F238E27FC236}">
                <a16:creationId xmlns:a16="http://schemas.microsoft.com/office/drawing/2014/main" id="{1701CA60-C6CE-26C9-9EA1-A2DDCDBED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13654574">
            <a:off x="-2769381" y="4447965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A05453A-8987-456F-D49C-6AE7A8E7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FreeRTOS</a:t>
            </a:r>
            <a:endParaRPr lang="de-DE" dirty="0"/>
          </a:p>
        </p:txBody>
      </p:sp>
      <p:pic>
        <p:nvPicPr>
          <p:cNvPr id="5" name="Grafik 4" descr="Start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E31E2E08-9D11-4171-B8C6-77A02F6125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E53FB978-87A5-DB5F-4036-89B0C7C22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2389573" y="1935184"/>
            <a:ext cx="7144747" cy="1867161"/>
          </a:xfr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5E8C89E-ADF2-DF14-7DBA-5A19CD6A87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2758" y="4164287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2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rafik 1134" descr="Ein Bild, das Text, Diagramm, Screenshot, Reihe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6B282E8A-DB25-211D-3907-B0C188CC4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11093676">
            <a:off x="1248864" y="6428279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22" name="Grafik 1121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D8D97367-4AF3-1432-4171-5A27055D6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11093676">
            <a:off x="883613" y="4328121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15" name="Grafik 1114" descr="Ein Bild, das Elektronik, Screenshot, Schaltung, Elektronisches Bauteil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2B75A51D-E4AF-D613-A4EE-553BD3B5D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11093676">
            <a:off x="-120139" y="8017772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02" name="Grafik 110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E392A729-5D76-661E-1A37-09ACB7D90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11093676">
            <a:off x="-1070650" y="3850940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99" name="Grafik 1098" descr="Ein Bild, das Text, Screenshot, Schrift, Grafiken enthält.&#10;&#10;Automatisch generierte Beschreibung">
            <a:hlinkClick r:id="rId8" action="ppaction://hlinksldjump"/>
            <a:extLst>
              <a:ext uri="{FF2B5EF4-FFF2-40B4-BE49-F238E27FC236}">
                <a16:creationId xmlns:a16="http://schemas.microsoft.com/office/drawing/2014/main" id="{EACCBF64-5052-B413-19D8-581E7C0D40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11093676">
            <a:off x="-2506472" y="7875688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60" name="Grafik 1059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F9E4AC4-7B81-07C6-89F1-5F2E1DEAA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11093676">
            <a:off x="-2788448" y="4013663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55" name="Grafik 1054" descr="Ein Bild, das Text, Screenshot, Software, Multimedia-Software enthält.&#10;&#10;Automatisch generierte Beschreibung">
            <a:hlinkClick r:id="rId11" action="ppaction://hlinksldjump"/>
            <a:extLst>
              <a:ext uri="{FF2B5EF4-FFF2-40B4-BE49-F238E27FC236}">
                <a16:creationId xmlns:a16="http://schemas.microsoft.com/office/drawing/2014/main" id="{1701CA60-C6CE-26C9-9EA1-A2DDCDBED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11093676">
            <a:off x="-3061187" y="6059181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E25D570-B83C-4B33-893C-49B4D27C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CAD</a:t>
            </a:r>
          </a:p>
        </p:txBody>
      </p:sp>
      <p:pic>
        <p:nvPicPr>
          <p:cNvPr id="6" name="Inhaltsplatzhalter 5" descr="Ein Bild, das Kamera enthält.&#10;&#10;Automatisch generierte Beschreibung">
            <a:extLst>
              <a:ext uri="{FF2B5EF4-FFF2-40B4-BE49-F238E27FC236}">
                <a16:creationId xmlns:a16="http://schemas.microsoft.com/office/drawing/2014/main" id="{25421AD7-7E34-8CED-C1C6-A88C24228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84" y="1612489"/>
            <a:ext cx="4351338" cy="4351338"/>
          </a:xfrm>
        </p:spPr>
      </p:pic>
      <p:pic>
        <p:nvPicPr>
          <p:cNvPr id="5" name="Grafik 4" descr="Start mit einfarbiger Füllung">
            <a:hlinkClick r:id="rId14" action="ppaction://hlinksldjump"/>
            <a:extLst>
              <a:ext uri="{FF2B5EF4-FFF2-40B4-BE49-F238E27FC236}">
                <a16:creationId xmlns:a16="http://schemas.microsoft.com/office/drawing/2014/main" id="{B4A1F1DA-7A00-70AA-CC7C-13600F1652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  <p:pic>
        <p:nvPicPr>
          <p:cNvPr id="8" name="Grafik 7" descr="Ein Bild, das Grafiken, Grafikdesign, Design enthält.&#10;&#10;Automatisch generierte Beschreibung">
            <a:extLst>
              <a:ext uri="{FF2B5EF4-FFF2-40B4-BE49-F238E27FC236}">
                <a16:creationId xmlns:a16="http://schemas.microsoft.com/office/drawing/2014/main" id="{0A8FE8B3-3D3D-CBC3-D906-FB5A86E06C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63" y="2722783"/>
            <a:ext cx="2547854" cy="25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7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40B852F-EB73-3830-50B0-08AB17E1D6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B003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dirty="0"/>
              <a:t>GitHub Projektmanagement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F30BBE-61AB-EF91-EF64-38F8C3AA8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1353"/>
            <a:ext cx="10515600" cy="1111239"/>
          </a:xfrm>
        </p:spPr>
        <p:txBody>
          <a:bodyPr/>
          <a:lstStyle/>
          <a:p>
            <a:r>
              <a:rPr lang="de-DE" dirty="0"/>
              <a:t>Webbasierte Plattform</a:t>
            </a:r>
          </a:p>
          <a:p>
            <a:r>
              <a:rPr lang="de-DE" dirty="0"/>
              <a:t>Online Ablage: „Repository“</a:t>
            </a:r>
          </a:p>
        </p:txBody>
      </p:sp>
      <p:pic>
        <p:nvPicPr>
          <p:cNvPr id="2" name="Grafik 1" descr="Start mit einfarbiger Füllung">
            <a:hlinkClick r:id="rId2" action="ppaction://hlinksldjump"/>
            <a:extLst>
              <a:ext uri="{FF2B5EF4-FFF2-40B4-BE49-F238E27FC236}">
                <a16:creationId xmlns:a16="http://schemas.microsoft.com/office/drawing/2014/main" id="{D1418FC2-23EB-74D0-3FCB-286D2ACA6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11D0F28B-54E4-17D9-A62C-C288ECD2D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1214288">
            <a:off x="-2648958" y="4405201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" name="Grafik 9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02857BFF-932E-0BF0-4373-3C3B4E55D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1214288">
            <a:off x="-3331430" y="6645302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Grafik 10" descr="Ein Bild, das Elektronik, Screenshot, Schaltung, Elektronisches Bauteil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BF9AD09D-1146-8952-0E7E-CD36543D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1214288">
            <a:off x="-1534733" y="3662069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2" name="Grafik 1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C790E67D-309F-FA85-4EE6-B4655CE37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1214288">
            <a:off x="-2022751" y="8317962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3" name="Grafik 12" descr="Ein Bild, das Text, Screenshot, Schrift, Grafiken enthält.&#10;&#10;Automatisch generierte Beschreibung">
            <a:hlinkClick r:id="rId10" action="ppaction://hlinksldjump"/>
            <a:extLst>
              <a:ext uri="{FF2B5EF4-FFF2-40B4-BE49-F238E27FC236}">
                <a16:creationId xmlns:a16="http://schemas.microsoft.com/office/drawing/2014/main" id="{CB987F61-5F64-E9DA-E81E-67B63D4C52A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1214288">
            <a:off x="720725" y="4491575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4" name="Grafik 13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BF132DA1-B9E6-CACE-2419-073A9EE79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1214288">
            <a:off x="126539" y="7920201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5" name="Grafik 14" descr="Ein Bild, das Text, Screenshot, Software, Multimedia-Software enthält.&#10;&#10;Automatisch generierte Beschreibung">
            <a:hlinkClick r:id="rId13" action="ppaction://hlinksldjump"/>
            <a:extLst>
              <a:ext uri="{FF2B5EF4-FFF2-40B4-BE49-F238E27FC236}">
                <a16:creationId xmlns:a16="http://schemas.microsoft.com/office/drawing/2014/main" id="{5C38932B-8690-BF1B-26BD-E3BB1B68D03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1214288">
            <a:off x="1409804" y="5901605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0748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rafik 113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6B282E8A-DB25-211D-3907-B0C188CC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1214288">
            <a:off x="-2648958" y="4405201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22" name="Grafik 1121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D8D97367-4AF3-1432-4171-5A27055D6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1214288">
            <a:off x="-3331430" y="6645302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15" name="Grafik 1114" descr="Ein Bild, das Elektronik, Screenshot, Schaltung, Elektronisches Bauteil enthält.&#10;&#10;Automatisch generierte Beschreibung">
            <a:hlinkClick r:id="rId4" action="ppaction://hlinksldjump"/>
            <a:extLst>
              <a:ext uri="{FF2B5EF4-FFF2-40B4-BE49-F238E27FC236}">
                <a16:creationId xmlns:a16="http://schemas.microsoft.com/office/drawing/2014/main" id="{2B75A51D-E4AF-D613-A4EE-553BD3B5D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1214288">
            <a:off x="-1534733" y="3662069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02" name="Grafik 110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E392A729-5D76-661E-1A37-09ACB7D90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1214288">
            <a:off x="-2022751" y="8317962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99" name="Grafik 1098" descr="Ein Bild, das Text, Screenshot, Schrift, Grafiken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EACCBF64-5052-B413-19D8-581E7C0D40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1214288">
            <a:off x="720725" y="4491575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60" name="Grafik 1059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F9E4AC4-7B81-07C6-89F1-5F2E1DEAA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1214288">
            <a:off x="126539" y="7920201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55" name="Grafik 1054" descr="Ein Bild, das Text, Screenshot, Software, Multimedia-Software enthält.&#10;&#10;Automatisch generierte Beschreibung">
            <a:hlinkClick r:id="rId10" action="ppaction://hlinksldjump"/>
            <a:extLst>
              <a:ext uri="{FF2B5EF4-FFF2-40B4-BE49-F238E27FC236}">
                <a16:creationId xmlns:a16="http://schemas.microsoft.com/office/drawing/2014/main" id="{1701CA60-C6CE-26C9-9EA1-A2DDCDBED0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1214288">
            <a:off x="1409804" y="5901605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40B852F-EB73-3830-50B0-08AB17E1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17504" cy="1325563"/>
          </a:xfrm>
          <a:solidFill>
            <a:srgbClr val="0B003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dirty="0"/>
              <a:t>Repository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EE8778D-F394-2605-AB6D-9B1384B17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650" cy="4351338"/>
          </a:xfrm>
        </p:spPr>
        <p:txBody>
          <a:bodyPr/>
          <a:lstStyle/>
          <a:p>
            <a:r>
              <a:rPr lang="de-DE" dirty="0"/>
              <a:t>Arbeitsdateien (Workspace)</a:t>
            </a:r>
          </a:p>
          <a:p>
            <a:r>
              <a:rPr lang="de-DE" dirty="0"/>
              <a:t>Zwischenstufe (Stage)</a:t>
            </a:r>
          </a:p>
          <a:p>
            <a:r>
              <a:rPr lang="de-DE" dirty="0"/>
              <a:t>Lokale Ablage (Head)</a:t>
            </a:r>
          </a:p>
          <a:p>
            <a:r>
              <a:rPr lang="de-DE" dirty="0"/>
              <a:t>Online Ablage (Remote)</a:t>
            </a:r>
          </a:p>
          <a:p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50D04E6-3C9A-ABB9-BDF9-018B4A6F695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/>
          <a:stretch/>
        </p:blipFill>
        <p:spPr>
          <a:xfrm>
            <a:off x="5491482" y="666494"/>
            <a:ext cx="6103810" cy="5038567"/>
          </a:xfrm>
          <a:prstGeom prst="roundRect">
            <a:avLst>
              <a:gd name="adj" fmla="val 659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9000" dist="5000" dir="5400000" sy="-100000" algn="bl" rotWithShape="0"/>
          </a:effectLst>
        </p:spPr>
      </p:pic>
      <p:pic>
        <p:nvPicPr>
          <p:cNvPr id="6" name="Grafik 5" descr="Start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C86EC864-12C4-7F26-BFBF-39B3F0C171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2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rafik 113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6B282E8A-DB25-211D-3907-B0C188CC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1214288">
            <a:off x="-2648958" y="4405201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22" name="Grafik 1121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D8D97367-4AF3-1432-4171-5A27055D6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1214288">
            <a:off x="-3331430" y="6645302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15" name="Grafik 1114" descr="Ein Bild, das Elektronik, Screenshot, Schaltung, Elektronisches Bauteil enthält.&#10;&#10;Automatisch generierte Beschreibung">
            <a:hlinkClick r:id="rId4" action="ppaction://hlinksldjump"/>
            <a:extLst>
              <a:ext uri="{FF2B5EF4-FFF2-40B4-BE49-F238E27FC236}">
                <a16:creationId xmlns:a16="http://schemas.microsoft.com/office/drawing/2014/main" id="{2B75A51D-E4AF-D613-A4EE-553BD3B5D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1214288">
            <a:off x="-1534733" y="3662069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02" name="Grafik 110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E392A729-5D76-661E-1A37-09ACB7D90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1214288">
            <a:off x="-2022751" y="8317962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99" name="Grafik 1098" descr="Ein Bild, das Text, Screenshot, Schrift, Grafiken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EACCBF64-5052-B413-19D8-581E7C0D40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1214288">
            <a:off x="720725" y="4491575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60" name="Grafik 1059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F9E4AC4-7B81-07C6-89F1-5F2E1DEAA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1214288">
            <a:off x="126539" y="7920201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55" name="Grafik 1054" descr="Ein Bild, das Text, Screenshot, Software, Multimedia-Software enthält.&#10;&#10;Automatisch generierte Beschreibung">
            <a:hlinkClick r:id="rId10" action="ppaction://hlinksldjump"/>
            <a:extLst>
              <a:ext uri="{FF2B5EF4-FFF2-40B4-BE49-F238E27FC236}">
                <a16:creationId xmlns:a16="http://schemas.microsoft.com/office/drawing/2014/main" id="{1701CA60-C6CE-26C9-9EA1-A2DDCDBED0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1214288">
            <a:off x="1409804" y="5901605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40B852F-EB73-3830-50B0-08AB17E1D6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B003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dirty="0"/>
              <a:t>GitHub Workflow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EE8778D-F394-2605-AB6D-9B1384B17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Änderungen sichern: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  <a:p>
            <a:r>
              <a:rPr lang="de-DE" dirty="0"/>
              <a:t>Arbeitsschritt finalisieren: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Arbeitsschritt(e) veröffentlichen: </a:t>
            </a:r>
            <a:r>
              <a:rPr lang="de-DE" dirty="0" err="1"/>
              <a:t>git</a:t>
            </a:r>
            <a:r>
              <a:rPr lang="de-DE" dirty="0"/>
              <a:t> push</a:t>
            </a:r>
          </a:p>
          <a:p>
            <a:endParaRPr lang="de-DE" dirty="0"/>
          </a:p>
        </p:txBody>
      </p:sp>
      <p:pic>
        <p:nvPicPr>
          <p:cNvPr id="6" name="Grafik 5" descr="Start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C86EC864-12C4-7F26-BFBF-39B3F0C17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1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rafik 113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6B282E8A-DB25-211D-3907-B0C188CC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4288191">
            <a:off x="-998939" y="3267071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22" name="Grafik 1121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D8D97367-4AF3-1432-4171-5A27055D6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4288191">
            <a:off x="-3188198" y="4352318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15" name="Grafik 1114" descr="Ein Bild, das Elektronik, Screenshot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2B75A51D-E4AF-D613-A4EE-553BD3B5D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4288191">
            <a:off x="371361" y="3987978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02" name="Grafik 110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E392A729-5D76-661E-1A37-09ACB7D90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4288191">
            <a:off x="-3444724" y="6700128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99" name="Grafik 1098" descr="Ein Bild, das Text, Screenshot, Schrift, Grafiken enthält.&#10;&#10;Automatisch generierte Beschreibung">
            <a:hlinkClick r:id="rId6" action="ppaction://hlinksldjump"/>
            <a:extLst>
              <a:ext uri="{FF2B5EF4-FFF2-40B4-BE49-F238E27FC236}">
                <a16:creationId xmlns:a16="http://schemas.microsoft.com/office/drawing/2014/main" id="{EACCBF64-5052-B413-19D8-581E7C0D40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4288191">
            <a:off x="1161143" y="6277554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60" name="Grafik 1059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F9E4AC4-7B81-07C6-89F1-5F2E1DEAA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4288191">
            <a:off x="-2016933" y="7846749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55" name="Grafik 105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701CA60-C6CE-26C9-9EA1-A2DDCDBED02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4288191">
            <a:off x="375821" y="7368632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CBCA93F-DCFF-3310-5808-873E53FA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Layout</a:t>
            </a:r>
          </a:p>
        </p:txBody>
      </p:sp>
      <p:pic>
        <p:nvPicPr>
          <p:cNvPr id="5" name="Inhaltsplatzhalter 4" descr="Ein Bild, das Text, Grafikdesign, Screenshot, Design enthält.&#10;&#10;Automatisch generierte Beschreibung">
            <a:extLst>
              <a:ext uri="{FF2B5EF4-FFF2-40B4-BE49-F238E27FC236}">
                <a16:creationId xmlns:a16="http://schemas.microsoft.com/office/drawing/2014/main" id="{E7BFDF81-C87B-2A1D-176E-08C830B43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19" y="1925474"/>
            <a:ext cx="2592612" cy="4449391"/>
          </a:xfrm>
        </p:spPr>
      </p:pic>
      <p:pic>
        <p:nvPicPr>
          <p:cNvPr id="6" name="Grafik 5" descr="Start mit einfarbiger Füllung">
            <a:hlinkClick r:id="rId11" action="ppaction://hlinksldjump"/>
            <a:extLst>
              <a:ext uri="{FF2B5EF4-FFF2-40B4-BE49-F238E27FC236}">
                <a16:creationId xmlns:a16="http://schemas.microsoft.com/office/drawing/2014/main" id="{D64C3380-FFDC-7DAF-0079-9B8D060FFE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  <p:pic>
        <p:nvPicPr>
          <p:cNvPr id="8" name="Grafik 7" descr="Ein Bild, das Text, Screenshot, Schaltung, Design enthält.&#10;&#10;Automatisch generierte Beschreibung">
            <a:extLst>
              <a:ext uri="{FF2B5EF4-FFF2-40B4-BE49-F238E27FC236}">
                <a16:creationId xmlns:a16="http://schemas.microsoft.com/office/drawing/2014/main" id="{2B4B149C-470D-E0FE-F23C-2E610B175B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71" y="1936945"/>
            <a:ext cx="2585929" cy="44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0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rafik 1134" descr="Ein Bild, das Text, Diagramm, Screenshot, Reihe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6B282E8A-DB25-211D-3907-B0C188CC4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7348083">
            <a:off x="762409" y="4239649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22" name="Grafik 1121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D8D97367-4AF3-1432-4171-5A27055D6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7348083">
            <a:off x="-1473604" y="3435102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15" name="Grafik 1114" descr="Ein Bild, das Elektronik, Screenshot, Schaltung, Elektronisches Bauteil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2B75A51D-E4AF-D613-A4EE-553BD3B5D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7348083">
            <a:off x="1158006" y="6074194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02" name="Grafik 1101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E392A729-5D76-661E-1A37-09ACB7D90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7348083">
            <a:off x="-3231833" y="4991753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99" name="Grafik 1098" descr="Ein Bild, das Text, Screenshot, Schrift, Grafiken enthält.&#10;&#10;Automatisch generierte Beschreibung">
            <a:hlinkClick r:id="rId8" action="ppaction://hlinksldjump"/>
            <a:extLst>
              <a:ext uri="{FF2B5EF4-FFF2-40B4-BE49-F238E27FC236}">
                <a16:creationId xmlns:a16="http://schemas.microsoft.com/office/drawing/2014/main" id="{EACCBF64-5052-B413-19D8-581E7C0D40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7348083">
            <a:off x="-100087" y="8140406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60" name="Grafik 1059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5F9E4AC4-7B81-07C6-89F1-5F2E1DEAA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7348083">
            <a:off x="-3452088" y="6544524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55" name="Grafik 105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701CA60-C6CE-26C9-9EA1-A2DDCDBED0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7348083">
            <a:off x="-1559823" y="7889307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DF0B724-9971-E166-4460-80F8A007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Operationsverstärker TLV271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F66E1F3-01EB-A755-BCC9-7D131415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5345"/>
            <a:ext cx="3181350" cy="1510699"/>
          </a:xfrm>
        </p:spPr>
        <p:txBody>
          <a:bodyPr/>
          <a:lstStyle/>
          <a:p>
            <a:r>
              <a:rPr lang="de-DE" dirty="0"/>
              <a:t>Rail-to-Rail</a:t>
            </a:r>
          </a:p>
          <a:p>
            <a:r>
              <a:rPr lang="de-DE" dirty="0"/>
              <a:t>Bandbreite: 3MHz</a:t>
            </a:r>
          </a:p>
          <a:p>
            <a:r>
              <a:rPr lang="de-DE" dirty="0" err="1"/>
              <a:t>Slewrate</a:t>
            </a:r>
            <a:r>
              <a:rPr lang="de-DE" dirty="0"/>
              <a:t>: 2.4V/µs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6164F7-BFCA-88B8-7FA7-4AFE7F2A2CAE}"/>
              </a:ext>
            </a:extLst>
          </p:cNvPr>
          <p:cNvSpPr txBox="1"/>
          <p:nvPr/>
        </p:nvSpPr>
        <p:spPr>
          <a:xfrm>
            <a:off x="8172450" y="1853730"/>
            <a:ext cx="244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Transitfrequenz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F92E66-F902-8591-DD21-294B055E5CF5}"/>
              </a:ext>
            </a:extLst>
          </p:cNvPr>
          <p:cNvSpPr txBox="1"/>
          <p:nvPr/>
        </p:nvSpPr>
        <p:spPr>
          <a:xfrm>
            <a:off x="4960760" y="1825625"/>
            <a:ext cx="244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Phasenreserve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85B1BF-2750-2EB4-BD7E-6745C1E12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2947" y="2395345"/>
            <a:ext cx="3246231" cy="25162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AB6EE29-94B0-24AA-40E8-5A628F884C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4962" y="2395345"/>
            <a:ext cx="3268838" cy="2516279"/>
          </a:xfrm>
          <a:prstGeom prst="rect">
            <a:avLst/>
          </a:prstGeom>
        </p:spPr>
      </p:pic>
      <p:pic>
        <p:nvPicPr>
          <p:cNvPr id="10" name="Grafik 9" descr="Start mit einfarbiger Füllung">
            <a:hlinkClick r:id="rId14" action="ppaction://hlinksldjump"/>
            <a:extLst>
              <a:ext uri="{FF2B5EF4-FFF2-40B4-BE49-F238E27FC236}">
                <a16:creationId xmlns:a16="http://schemas.microsoft.com/office/drawing/2014/main" id="{72D5BEA0-7B15-013C-5BEF-E0649DAE52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9DF0B724-9971-E166-4460-80F8A007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Transitfrequenz TLV271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AB6EE29-94B0-24AA-40E8-5A628F88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06" y="1868561"/>
            <a:ext cx="6262842" cy="4820997"/>
          </a:xfrm>
          <a:prstGeom prst="rect">
            <a:avLst/>
          </a:prstGeom>
        </p:spPr>
      </p:pic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5F4E44EF-F544-E1C7-C920-E368AF25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5538"/>
            <a:ext cx="3181350" cy="1511300"/>
          </a:xfrm>
        </p:spPr>
        <p:txBody>
          <a:bodyPr/>
          <a:lstStyle/>
          <a:p>
            <a:r>
              <a:rPr lang="de-DE" dirty="0" err="1"/>
              <a:t>ft</a:t>
            </a:r>
            <a:r>
              <a:rPr lang="de-DE" dirty="0"/>
              <a:t> = 1.2MHz 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A7988B-2EAA-EEE3-6BF3-6F1BAA1F3537}"/>
              </a:ext>
            </a:extLst>
          </p:cNvPr>
          <p:cNvCxnSpPr>
            <a:cxnSpLocks/>
          </p:cNvCxnSpPr>
          <p:nvPr/>
        </p:nvCxnSpPr>
        <p:spPr>
          <a:xfrm>
            <a:off x="6397098" y="4280109"/>
            <a:ext cx="3276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1D54D48-6CD9-6075-538C-CC0C77C0B530}"/>
              </a:ext>
            </a:extLst>
          </p:cNvPr>
          <p:cNvCxnSpPr>
            <a:cxnSpLocks/>
          </p:cNvCxnSpPr>
          <p:nvPr/>
        </p:nvCxnSpPr>
        <p:spPr>
          <a:xfrm flipV="1">
            <a:off x="9305827" y="1918454"/>
            <a:ext cx="0" cy="309854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Grafik 12" descr="Ein Bild, das Text, Diagramm, Screenshot, Reihe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488E6A66-0301-AA7A-A479-230773BB4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7348083">
            <a:off x="762409" y="4239649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4" name="Grafik 13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E94EF600-B007-45B6-1F9C-6A3EBCBC1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7348083">
            <a:off x="-1473604" y="3435102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5" name="Grafik 14" descr="Ein Bild, das Elektronik, Screenshot, Schaltung, Elektronisches Bauteil enthält.&#10;&#10;Automatisch generierte Beschreibung">
            <a:hlinkClick r:id="rId6" action="ppaction://hlinksldjump"/>
            <a:extLst>
              <a:ext uri="{FF2B5EF4-FFF2-40B4-BE49-F238E27FC236}">
                <a16:creationId xmlns:a16="http://schemas.microsoft.com/office/drawing/2014/main" id="{CA5D4E0F-F86A-E5D0-D5CA-49E47189A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7348083">
            <a:off x="1158006" y="6074194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6" name="Grafik 15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3FF7B7E7-358B-AE16-042D-8E60777B9E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7348083">
            <a:off x="-3231833" y="4991753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7" name="Grafik 16" descr="Ein Bild, das Text, Screenshot, Schrift, Grafiken enthält.&#10;&#10;Automatisch generierte Beschreibung">
            <a:hlinkClick r:id="rId9" action="ppaction://hlinksldjump"/>
            <a:extLst>
              <a:ext uri="{FF2B5EF4-FFF2-40B4-BE49-F238E27FC236}">
                <a16:creationId xmlns:a16="http://schemas.microsoft.com/office/drawing/2014/main" id="{2257EF17-B2E8-D2DF-9956-F09D5D280C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7348083">
            <a:off x="-100087" y="8140406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8" name="Grafik 17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D7D00C4B-3960-2189-8DBB-9A8FC78D9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7348083">
            <a:off x="-3452088" y="6544524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9" name="Grafik 1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21CEAF3-C7A4-304E-5301-F05A00DD168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7348083">
            <a:off x="-1559823" y="7889307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20" name="Grafik 19" descr="Start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0675DE9A-1D68-BA68-CFB6-E8ADC3C96A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9DF0B724-9971-E166-4460-80F8A007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Operationsverstärker TLV271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F66E1F3-01EB-A755-BCC9-7D131415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5345"/>
            <a:ext cx="3181350" cy="1510699"/>
          </a:xfrm>
        </p:spPr>
        <p:txBody>
          <a:bodyPr/>
          <a:lstStyle/>
          <a:p>
            <a:r>
              <a:rPr lang="de-DE" dirty="0"/>
              <a:t>Rail-to-Rail</a:t>
            </a:r>
          </a:p>
          <a:p>
            <a:r>
              <a:rPr lang="de-DE" dirty="0"/>
              <a:t>Bandbreite: 3MHz</a:t>
            </a:r>
          </a:p>
          <a:p>
            <a:r>
              <a:rPr lang="de-DE" dirty="0" err="1"/>
              <a:t>Slewrate</a:t>
            </a:r>
            <a:r>
              <a:rPr lang="de-DE" dirty="0"/>
              <a:t>: 2.4V/µs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6164F7-BFCA-88B8-7FA7-4AFE7F2A2CAE}"/>
              </a:ext>
            </a:extLst>
          </p:cNvPr>
          <p:cNvSpPr txBox="1"/>
          <p:nvPr/>
        </p:nvSpPr>
        <p:spPr>
          <a:xfrm>
            <a:off x="8172450" y="1853730"/>
            <a:ext cx="244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Transitfrequenz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F92E66-F902-8591-DD21-294B055E5CF5}"/>
              </a:ext>
            </a:extLst>
          </p:cNvPr>
          <p:cNvSpPr txBox="1"/>
          <p:nvPr/>
        </p:nvSpPr>
        <p:spPr>
          <a:xfrm>
            <a:off x="4960760" y="1825625"/>
            <a:ext cx="244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Phasenreserve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85B1BF-2750-2EB4-BD7E-6745C1E1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47" y="2395345"/>
            <a:ext cx="3246231" cy="25162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AB6EE29-94B0-24AA-40E8-5A628F884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62" y="2395345"/>
            <a:ext cx="3268838" cy="2516279"/>
          </a:xfrm>
          <a:prstGeom prst="rect">
            <a:avLst/>
          </a:prstGeom>
        </p:spPr>
      </p:pic>
      <p:pic>
        <p:nvPicPr>
          <p:cNvPr id="2" name="Grafik 1" descr="Ein Bild, das Text, Diagramm, Screenshot, Reihe enthält.&#10;&#10;Automatisch generierte Beschreibung">
            <a:hlinkClick r:id="rId4" action="ppaction://hlinksldjump"/>
            <a:extLst>
              <a:ext uri="{FF2B5EF4-FFF2-40B4-BE49-F238E27FC236}">
                <a16:creationId xmlns:a16="http://schemas.microsoft.com/office/drawing/2014/main" id="{E6ABE950-4A0F-849B-A037-65758AEB5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7348083">
            <a:off x="762409" y="4239649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9" name="Grafik 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A37DA13D-66B6-D739-B583-233C70EAE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7348083">
            <a:off x="-1473604" y="3435102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" name="Grafik 9" descr="Ein Bild, das Elektronik, Screenshot, Schaltung, Elektronisches Bauteil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EA9A8CD6-6C72-B0CE-CC38-F14805545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7348083">
            <a:off x="1158006" y="6074194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Grafik 10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3F8920F4-3098-C94E-1803-13753550B6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7348083">
            <a:off x="-3231833" y="4991753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2" name="Grafik 11" descr="Ein Bild, das Text, Screenshot, Schrift, Grafiken enthält.&#10;&#10;Automatisch generierte Beschreibung">
            <a:hlinkClick r:id="rId10" action="ppaction://hlinksldjump"/>
            <a:extLst>
              <a:ext uri="{FF2B5EF4-FFF2-40B4-BE49-F238E27FC236}">
                <a16:creationId xmlns:a16="http://schemas.microsoft.com/office/drawing/2014/main" id="{15F7C902-09C5-E037-0F49-21CB638416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7348083">
            <a:off x="-100087" y="8140406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3" name="Grafik 12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DDFF9CB0-1B3B-FFFC-67BE-821FE8D222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7348083">
            <a:off x="-3452088" y="6544524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4" name="Grafik 1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C8C64A6-928F-E88D-D13B-D4B5BF62C8E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7348083">
            <a:off x="-1559823" y="7889307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5" name="Grafik 14" descr="Start mit einfarbiger Füllung">
            <a:hlinkClick r:id="rId14" action="ppaction://hlinksldjump"/>
            <a:extLst>
              <a:ext uri="{FF2B5EF4-FFF2-40B4-BE49-F238E27FC236}">
                <a16:creationId xmlns:a16="http://schemas.microsoft.com/office/drawing/2014/main" id="{71D523EA-ED50-B5D9-214B-89E848DB1E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9DF0B724-9971-E166-4460-80F8A007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Phasenreserve TLV271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85B1BF-2750-2EB4-BD7E-6745C1E1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17" y="1848012"/>
            <a:ext cx="6136045" cy="4756286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E441FC6F-1C06-200C-05F1-E5B27B545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9429" r="15526"/>
          <a:stretch>
            <a:fillRect/>
          </a:stretch>
        </p:blipFill>
        <p:spPr>
          <a:xfrm rot="7348083">
            <a:off x="762409" y="4239649"/>
            <a:ext cx="1706695" cy="2461980"/>
          </a:xfrm>
          <a:custGeom>
            <a:avLst/>
            <a:gdLst>
              <a:gd name="connsiteX0" fmla="*/ 635052 w 1706695"/>
              <a:gd name="connsiteY0" fmla="*/ 0 h 2461980"/>
              <a:gd name="connsiteX1" fmla="*/ 1706695 w 1706695"/>
              <a:gd name="connsiteY1" fmla="*/ 854431 h 2461980"/>
              <a:gd name="connsiteX2" fmla="*/ 1632946 w 1706695"/>
              <a:gd name="connsiteY2" fmla="*/ 953034 h 2461980"/>
              <a:gd name="connsiteX3" fmla="*/ 1369773 w 1706695"/>
              <a:gd name="connsiteY3" fmla="*/ 1814423 h 2461980"/>
              <a:gd name="connsiteX4" fmla="*/ 1401080 w 1706695"/>
              <a:gd name="connsiteY4" fmla="*/ 2124917 h 2461980"/>
              <a:gd name="connsiteX5" fmla="*/ 1409340 w 1706695"/>
              <a:gd name="connsiteY5" fmla="*/ 2157035 h 2461980"/>
              <a:gd name="connsiteX6" fmla="*/ 73005 w 1706695"/>
              <a:gd name="connsiteY6" fmla="*/ 2461980 h 2461980"/>
              <a:gd name="connsiteX7" fmla="*/ 635052 w 1706695"/>
              <a:gd name="connsiteY7" fmla="*/ 0 h 246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695" h="2461980">
                <a:moveTo>
                  <a:pt x="635052" y="0"/>
                </a:moveTo>
                <a:lnTo>
                  <a:pt x="1706695" y="854431"/>
                </a:lnTo>
                <a:lnTo>
                  <a:pt x="1632946" y="953034"/>
                </a:lnTo>
                <a:cubicBezTo>
                  <a:pt x="1466793" y="1198923"/>
                  <a:pt x="1369773" y="1495345"/>
                  <a:pt x="1369773" y="1814423"/>
                </a:cubicBezTo>
                <a:cubicBezTo>
                  <a:pt x="1369773" y="1920783"/>
                  <a:pt x="1380553" y="2024624"/>
                  <a:pt x="1401080" y="2124917"/>
                </a:cubicBezTo>
                <a:lnTo>
                  <a:pt x="1409340" y="2157035"/>
                </a:lnTo>
                <a:lnTo>
                  <a:pt x="73005" y="2461980"/>
                </a:lnTo>
                <a:cubicBezTo>
                  <a:pt x="-124105" y="1598568"/>
                  <a:pt x="82765" y="692404"/>
                  <a:pt x="635052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929687330">
                  <a:custGeom>
                    <a:avLst/>
                    <a:gdLst>
                      <a:gd name="connsiteX0" fmla="*/ 635052 w 1706695"/>
                      <a:gd name="connsiteY0" fmla="*/ 0 h 2461980"/>
                      <a:gd name="connsiteX1" fmla="*/ 960117 w 1706695"/>
                      <a:gd name="connsiteY1" fmla="*/ 259177 h 2461980"/>
                      <a:gd name="connsiteX2" fmla="*/ 1295899 w 1706695"/>
                      <a:gd name="connsiteY2" fmla="*/ 526899 h 2461980"/>
                      <a:gd name="connsiteX3" fmla="*/ 1706695 w 1706695"/>
                      <a:gd name="connsiteY3" fmla="*/ 854431 h 2461980"/>
                      <a:gd name="connsiteX4" fmla="*/ 1632946 w 1706695"/>
                      <a:gd name="connsiteY4" fmla="*/ 953034 h 2461980"/>
                      <a:gd name="connsiteX5" fmla="*/ 1369773 w 1706695"/>
                      <a:gd name="connsiteY5" fmla="*/ 1814423 h 2461980"/>
                      <a:gd name="connsiteX6" fmla="*/ 1401080 w 1706695"/>
                      <a:gd name="connsiteY6" fmla="*/ 2124917 h 2461980"/>
                      <a:gd name="connsiteX7" fmla="*/ 1409340 w 1706695"/>
                      <a:gd name="connsiteY7" fmla="*/ 2157035 h 2461980"/>
                      <a:gd name="connsiteX8" fmla="*/ 990622 w 1706695"/>
                      <a:gd name="connsiteY8" fmla="*/ 2252584 h 2461980"/>
                      <a:gd name="connsiteX9" fmla="*/ 571903 w 1706695"/>
                      <a:gd name="connsiteY9" fmla="*/ 2348134 h 2461980"/>
                      <a:gd name="connsiteX10" fmla="*/ 73005 w 1706695"/>
                      <a:gd name="connsiteY10" fmla="*/ 2461980 h 2461980"/>
                      <a:gd name="connsiteX11" fmla="*/ 635052 w 1706695"/>
                      <a:gd name="connsiteY11" fmla="*/ 0 h 2461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5" h="2461980" fill="none" extrusionOk="0">
                        <a:moveTo>
                          <a:pt x="635052" y="0"/>
                        </a:moveTo>
                        <a:cubicBezTo>
                          <a:pt x="751420" y="43879"/>
                          <a:pt x="798651" y="149334"/>
                          <a:pt x="960117" y="259177"/>
                        </a:cubicBezTo>
                        <a:cubicBezTo>
                          <a:pt x="1121583" y="369020"/>
                          <a:pt x="1154673" y="445496"/>
                          <a:pt x="1295899" y="526899"/>
                        </a:cubicBezTo>
                        <a:cubicBezTo>
                          <a:pt x="1437125" y="608302"/>
                          <a:pt x="1536038" y="788641"/>
                          <a:pt x="1706695" y="854431"/>
                        </a:cubicBezTo>
                        <a:cubicBezTo>
                          <a:pt x="1702355" y="883109"/>
                          <a:pt x="1667571" y="902117"/>
                          <a:pt x="1632946" y="953034"/>
                        </a:cubicBezTo>
                        <a:cubicBezTo>
                          <a:pt x="1485968" y="1221237"/>
                          <a:pt x="1378231" y="1529718"/>
                          <a:pt x="1369773" y="1814423"/>
                        </a:cubicBezTo>
                        <a:cubicBezTo>
                          <a:pt x="1365250" y="1941863"/>
                          <a:pt x="1355174" y="2041303"/>
                          <a:pt x="1401080" y="2124917"/>
                        </a:cubicBezTo>
                        <a:cubicBezTo>
                          <a:pt x="1405036" y="2137421"/>
                          <a:pt x="1407060" y="2148563"/>
                          <a:pt x="1409340" y="2157035"/>
                        </a:cubicBezTo>
                        <a:cubicBezTo>
                          <a:pt x="1230426" y="2214639"/>
                          <a:pt x="1109204" y="2190995"/>
                          <a:pt x="990622" y="2252584"/>
                        </a:cubicBezTo>
                        <a:cubicBezTo>
                          <a:pt x="872040" y="2314173"/>
                          <a:pt x="661637" y="2278157"/>
                          <a:pt x="571903" y="2348134"/>
                        </a:cubicBezTo>
                        <a:cubicBezTo>
                          <a:pt x="482169" y="2418111"/>
                          <a:pt x="311350" y="2396409"/>
                          <a:pt x="73005" y="2461980"/>
                        </a:cubicBezTo>
                        <a:cubicBezTo>
                          <a:pt x="-274120" y="1485830"/>
                          <a:pt x="157433" y="899997"/>
                          <a:pt x="635052" y="0"/>
                        </a:cubicBezTo>
                        <a:close/>
                      </a:path>
                      <a:path w="1706695" h="2461980" stroke="0" extrusionOk="0">
                        <a:moveTo>
                          <a:pt x="635052" y="0"/>
                        </a:moveTo>
                        <a:cubicBezTo>
                          <a:pt x="784176" y="111440"/>
                          <a:pt x="873442" y="235611"/>
                          <a:pt x="981550" y="276266"/>
                        </a:cubicBezTo>
                        <a:cubicBezTo>
                          <a:pt x="1089658" y="316921"/>
                          <a:pt x="1194943" y="459908"/>
                          <a:pt x="1328048" y="552532"/>
                        </a:cubicBezTo>
                        <a:cubicBezTo>
                          <a:pt x="1461153" y="645156"/>
                          <a:pt x="1550606" y="765352"/>
                          <a:pt x="1706695" y="854431"/>
                        </a:cubicBezTo>
                        <a:cubicBezTo>
                          <a:pt x="1684642" y="886425"/>
                          <a:pt x="1645921" y="921931"/>
                          <a:pt x="1632946" y="953034"/>
                        </a:cubicBezTo>
                        <a:cubicBezTo>
                          <a:pt x="1397514" y="1220646"/>
                          <a:pt x="1345356" y="1492816"/>
                          <a:pt x="1369773" y="1814423"/>
                        </a:cubicBezTo>
                        <a:cubicBezTo>
                          <a:pt x="1353584" y="1940070"/>
                          <a:pt x="1388678" y="2024318"/>
                          <a:pt x="1401080" y="2124917"/>
                        </a:cubicBezTo>
                        <a:cubicBezTo>
                          <a:pt x="1407973" y="2136880"/>
                          <a:pt x="1404369" y="2146220"/>
                          <a:pt x="1409340" y="2157035"/>
                        </a:cubicBezTo>
                        <a:cubicBezTo>
                          <a:pt x="1256589" y="2223568"/>
                          <a:pt x="1148548" y="2196070"/>
                          <a:pt x="937168" y="2264782"/>
                        </a:cubicBezTo>
                        <a:cubicBezTo>
                          <a:pt x="725788" y="2333495"/>
                          <a:pt x="685987" y="2311525"/>
                          <a:pt x="505087" y="2363381"/>
                        </a:cubicBezTo>
                        <a:cubicBezTo>
                          <a:pt x="324187" y="2415237"/>
                          <a:pt x="190963" y="2422524"/>
                          <a:pt x="73005" y="2461980"/>
                        </a:cubicBezTo>
                        <a:cubicBezTo>
                          <a:pt x="-101086" y="1653707"/>
                          <a:pt x="139499" y="481196"/>
                          <a:pt x="635052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Grafik 10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9943559A-A370-58C5-240B-85EBA27E1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3316" r="7190" b="3316"/>
          <a:stretch>
            <a:fillRect/>
          </a:stretch>
        </p:blipFill>
        <p:spPr>
          <a:xfrm rot="7348083">
            <a:off x="-1473604" y="3435102"/>
            <a:ext cx="2169770" cy="2279306"/>
          </a:xfrm>
          <a:custGeom>
            <a:avLst/>
            <a:gdLst>
              <a:gd name="connsiteX0" fmla="*/ 1336336 w 2169770"/>
              <a:gd name="connsiteY0" fmla="*/ 0 h 2279306"/>
              <a:gd name="connsiteX1" fmla="*/ 1366047 w 2169770"/>
              <a:gd name="connsiteY1" fmla="*/ 115529 h 2279306"/>
              <a:gd name="connsiteX2" fmla="*/ 2103218 w 2169770"/>
              <a:gd name="connsiteY2" fmla="*/ 1012086 h 2279306"/>
              <a:gd name="connsiteX3" fmla="*/ 2169770 w 2169770"/>
              <a:gd name="connsiteY3" fmla="*/ 1044139 h 2279306"/>
              <a:gd name="connsiteX4" fmla="*/ 1574823 w 2169770"/>
              <a:gd name="connsiteY4" fmla="*/ 2279306 h 2279306"/>
              <a:gd name="connsiteX5" fmla="*/ 0 w 2169770"/>
              <a:gd name="connsiteY5" fmla="*/ 304946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1336336" y="0"/>
                </a:moveTo>
                <a:lnTo>
                  <a:pt x="1366047" y="115529"/>
                </a:lnTo>
                <a:cubicBezTo>
                  <a:pt x="1486111" y="501466"/>
                  <a:pt x="1753867" y="822346"/>
                  <a:pt x="2103218" y="1012086"/>
                </a:cubicBezTo>
                <a:lnTo>
                  <a:pt x="2169770" y="1044139"/>
                </a:lnTo>
                <a:lnTo>
                  <a:pt x="1574823" y="2279306"/>
                </a:lnTo>
                <a:cubicBezTo>
                  <a:pt x="776743" y="1895050"/>
                  <a:pt x="197108" y="1168361"/>
                  <a:pt x="0" y="30494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075719584">
                  <a:custGeom>
                    <a:avLst/>
                    <a:gdLst>
                      <a:gd name="connsiteX0" fmla="*/ 1336336 w 2169770"/>
                      <a:gd name="connsiteY0" fmla="*/ 0 h 2279306"/>
                      <a:gd name="connsiteX1" fmla="*/ 1366047 w 2169770"/>
                      <a:gd name="connsiteY1" fmla="*/ 115529 h 2279306"/>
                      <a:gd name="connsiteX2" fmla="*/ 2103218 w 2169770"/>
                      <a:gd name="connsiteY2" fmla="*/ 1012086 h 2279306"/>
                      <a:gd name="connsiteX3" fmla="*/ 2169770 w 2169770"/>
                      <a:gd name="connsiteY3" fmla="*/ 1044139 h 2279306"/>
                      <a:gd name="connsiteX4" fmla="*/ 1959555 w 2169770"/>
                      <a:gd name="connsiteY4" fmla="*/ 1480565 h 2279306"/>
                      <a:gd name="connsiteX5" fmla="*/ 1755290 w 2169770"/>
                      <a:gd name="connsiteY5" fmla="*/ 1904639 h 2279306"/>
                      <a:gd name="connsiteX6" fmla="*/ 1574823 w 2169770"/>
                      <a:gd name="connsiteY6" fmla="*/ 2279306 h 2279306"/>
                      <a:gd name="connsiteX7" fmla="*/ 0 w 2169770"/>
                      <a:gd name="connsiteY7" fmla="*/ 304946 h 2279306"/>
                      <a:gd name="connsiteX8" fmla="*/ 405355 w 2169770"/>
                      <a:gd name="connsiteY8" fmla="*/ 212446 h 2279306"/>
                      <a:gd name="connsiteX9" fmla="*/ 850801 w 2169770"/>
                      <a:gd name="connsiteY9" fmla="*/ 110797 h 2279306"/>
                      <a:gd name="connsiteX10" fmla="*/ 1336336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1336336" y="0"/>
                        </a:moveTo>
                        <a:cubicBezTo>
                          <a:pt x="1363841" y="52009"/>
                          <a:pt x="1348009" y="65203"/>
                          <a:pt x="1366047" y="115529"/>
                        </a:cubicBezTo>
                        <a:cubicBezTo>
                          <a:pt x="1492620" y="428317"/>
                          <a:pt x="1742107" y="816031"/>
                          <a:pt x="2103218" y="1012086"/>
                        </a:cubicBezTo>
                        <a:cubicBezTo>
                          <a:pt x="2121438" y="1015725"/>
                          <a:pt x="2154064" y="1039556"/>
                          <a:pt x="2169770" y="1044139"/>
                        </a:cubicBezTo>
                        <a:cubicBezTo>
                          <a:pt x="2082751" y="1241897"/>
                          <a:pt x="2010508" y="1273034"/>
                          <a:pt x="1959555" y="1480565"/>
                        </a:cubicBezTo>
                        <a:cubicBezTo>
                          <a:pt x="1908603" y="1688096"/>
                          <a:pt x="1792939" y="1753077"/>
                          <a:pt x="1755290" y="1904639"/>
                        </a:cubicBezTo>
                        <a:cubicBezTo>
                          <a:pt x="1717641" y="2056201"/>
                          <a:pt x="1630544" y="2150664"/>
                          <a:pt x="1574823" y="2279306"/>
                        </a:cubicBezTo>
                        <a:cubicBezTo>
                          <a:pt x="830212" y="1895413"/>
                          <a:pt x="122572" y="1370294"/>
                          <a:pt x="0" y="304946"/>
                        </a:cubicBezTo>
                        <a:cubicBezTo>
                          <a:pt x="142153" y="257203"/>
                          <a:pt x="257612" y="258491"/>
                          <a:pt x="405355" y="212446"/>
                        </a:cubicBezTo>
                        <a:cubicBezTo>
                          <a:pt x="553098" y="166401"/>
                          <a:pt x="759538" y="161078"/>
                          <a:pt x="850801" y="110797"/>
                        </a:cubicBezTo>
                        <a:cubicBezTo>
                          <a:pt x="942064" y="60516"/>
                          <a:pt x="1220188" y="53561"/>
                          <a:pt x="1336336" y="0"/>
                        </a:cubicBezTo>
                        <a:close/>
                      </a:path>
                      <a:path w="2169770" h="2279306" stroke="0" extrusionOk="0">
                        <a:moveTo>
                          <a:pt x="1336336" y="0"/>
                        </a:moveTo>
                        <a:cubicBezTo>
                          <a:pt x="1351207" y="45634"/>
                          <a:pt x="1347414" y="63679"/>
                          <a:pt x="1366047" y="115529"/>
                        </a:cubicBezTo>
                        <a:cubicBezTo>
                          <a:pt x="1542164" y="534302"/>
                          <a:pt x="1816001" y="800997"/>
                          <a:pt x="2103218" y="1012086"/>
                        </a:cubicBezTo>
                        <a:cubicBezTo>
                          <a:pt x="2133765" y="1022817"/>
                          <a:pt x="2139335" y="1030999"/>
                          <a:pt x="2169770" y="1044139"/>
                        </a:cubicBezTo>
                        <a:cubicBezTo>
                          <a:pt x="2088640" y="1256460"/>
                          <a:pt x="1990633" y="1344566"/>
                          <a:pt x="1965505" y="1468213"/>
                        </a:cubicBezTo>
                        <a:cubicBezTo>
                          <a:pt x="1940377" y="1591860"/>
                          <a:pt x="1817942" y="1678495"/>
                          <a:pt x="1761240" y="1892287"/>
                        </a:cubicBezTo>
                        <a:cubicBezTo>
                          <a:pt x="1704538" y="2106079"/>
                          <a:pt x="1653615" y="2106617"/>
                          <a:pt x="1574823" y="2279306"/>
                        </a:cubicBezTo>
                        <a:cubicBezTo>
                          <a:pt x="796477" y="1887473"/>
                          <a:pt x="348643" y="1016698"/>
                          <a:pt x="0" y="304946"/>
                        </a:cubicBezTo>
                        <a:cubicBezTo>
                          <a:pt x="79719" y="237788"/>
                          <a:pt x="212777" y="263188"/>
                          <a:pt x="418719" y="209396"/>
                        </a:cubicBezTo>
                        <a:cubicBezTo>
                          <a:pt x="624661" y="155605"/>
                          <a:pt x="723394" y="192318"/>
                          <a:pt x="864164" y="107748"/>
                        </a:cubicBezTo>
                        <a:cubicBezTo>
                          <a:pt x="1004934" y="23177"/>
                          <a:pt x="1171987" y="78377"/>
                          <a:pt x="1336336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2" name="Grafik 11" descr="Ein Bild, das Elektronik, Screenshot, Schaltung, Elektronisches Bauteil enthält.&#10;&#10;Automatisch generierte Beschreibung">
            <a:hlinkClick r:id="rId6" action="ppaction://hlinksldjump"/>
            <a:extLst>
              <a:ext uri="{FF2B5EF4-FFF2-40B4-BE49-F238E27FC236}">
                <a16:creationId xmlns:a16="http://schemas.microsoft.com/office/drawing/2014/main" id="{752E78D9-89B7-BC0E-A4A7-CF63249F4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2070" r="29236" b="18932"/>
          <a:stretch>
            <a:fillRect/>
          </a:stretch>
        </p:blipFill>
        <p:spPr>
          <a:xfrm rot="7348083">
            <a:off x="1158006" y="6074194"/>
            <a:ext cx="2275684" cy="1950120"/>
          </a:xfrm>
          <a:custGeom>
            <a:avLst/>
            <a:gdLst>
              <a:gd name="connsiteX0" fmla="*/ 2275684 w 2275684"/>
              <a:gd name="connsiteY0" fmla="*/ 0 h 1950120"/>
              <a:gd name="connsiteX1" fmla="*/ 2275684 w 2275684"/>
              <a:gd name="connsiteY1" fmla="*/ 1369466 h 1950120"/>
              <a:gd name="connsiteX2" fmla="*/ 1086603 w 2275684"/>
              <a:gd name="connsiteY2" fmla="*/ 1930119 h 1950120"/>
              <a:gd name="connsiteX3" fmla="*/ 1071643 w 2275684"/>
              <a:gd name="connsiteY3" fmla="*/ 1950120 h 1950120"/>
              <a:gd name="connsiteX4" fmla="*/ 0 w 2275684"/>
              <a:gd name="connsiteY4" fmla="*/ 1095690 h 1950120"/>
              <a:gd name="connsiteX5" fmla="*/ 2275684 w 2275684"/>
              <a:gd name="connsiteY5" fmla="*/ 0 h 195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950120">
                <a:moveTo>
                  <a:pt x="2275684" y="0"/>
                </a:moveTo>
                <a:lnTo>
                  <a:pt x="2275684" y="1369466"/>
                </a:lnTo>
                <a:cubicBezTo>
                  <a:pt x="1796969" y="1369466"/>
                  <a:pt x="1369238" y="1587714"/>
                  <a:pt x="1086603" y="1930119"/>
                </a:cubicBezTo>
                <a:lnTo>
                  <a:pt x="1071643" y="1950120"/>
                </a:lnTo>
                <a:lnTo>
                  <a:pt x="0" y="1095690"/>
                </a:lnTo>
                <a:cubicBezTo>
                  <a:pt x="552287" y="403284"/>
                  <a:pt x="1389883" y="0"/>
                  <a:pt x="2275684" y="0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3524316230">
                  <a:custGeom>
                    <a:avLst/>
                    <a:gdLst>
                      <a:gd name="connsiteX0" fmla="*/ 2275684 w 2275684"/>
                      <a:gd name="connsiteY0" fmla="*/ 0 h 1950120"/>
                      <a:gd name="connsiteX1" fmla="*/ 2275684 w 2275684"/>
                      <a:gd name="connsiteY1" fmla="*/ 415405 h 1950120"/>
                      <a:gd name="connsiteX2" fmla="*/ 2275684 w 2275684"/>
                      <a:gd name="connsiteY2" fmla="*/ 830809 h 1950120"/>
                      <a:gd name="connsiteX3" fmla="*/ 2275684 w 2275684"/>
                      <a:gd name="connsiteY3" fmla="*/ 1369466 h 1950120"/>
                      <a:gd name="connsiteX4" fmla="*/ 1086603 w 2275684"/>
                      <a:gd name="connsiteY4" fmla="*/ 1930119 h 1950120"/>
                      <a:gd name="connsiteX5" fmla="*/ 1071643 w 2275684"/>
                      <a:gd name="connsiteY5" fmla="*/ 1950120 h 1950120"/>
                      <a:gd name="connsiteX6" fmla="*/ 725145 w 2275684"/>
                      <a:gd name="connsiteY6" fmla="*/ 1673854 h 1950120"/>
                      <a:gd name="connsiteX7" fmla="*/ 357214 w 2275684"/>
                      <a:gd name="connsiteY7" fmla="*/ 1380500 h 1950120"/>
                      <a:gd name="connsiteX8" fmla="*/ 0 w 2275684"/>
                      <a:gd name="connsiteY8" fmla="*/ 1095690 h 1950120"/>
                      <a:gd name="connsiteX9" fmla="*/ 2275684 w 2275684"/>
                      <a:gd name="connsiteY9" fmla="*/ 0 h 1950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5684" h="1950120" fill="none" extrusionOk="0">
                        <a:moveTo>
                          <a:pt x="2275684" y="0"/>
                        </a:moveTo>
                        <a:cubicBezTo>
                          <a:pt x="2309699" y="150543"/>
                          <a:pt x="2226964" y="232812"/>
                          <a:pt x="2275684" y="415405"/>
                        </a:cubicBezTo>
                        <a:cubicBezTo>
                          <a:pt x="2324404" y="597999"/>
                          <a:pt x="2252283" y="678182"/>
                          <a:pt x="2275684" y="830809"/>
                        </a:cubicBezTo>
                        <a:cubicBezTo>
                          <a:pt x="2299085" y="983436"/>
                          <a:pt x="2231928" y="1212909"/>
                          <a:pt x="2275684" y="1369466"/>
                        </a:cubicBezTo>
                        <a:cubicBezTo>
                          <a:pt x="1837394" y="1393138"/>
                          <a:pt x="1450706" y="1568457"/>
                          <a:pt x="1086603" y="1930119"/>
                        </a:cubicBezTo>
                        <a:cubicBezTo>
                          <a:pt x="1082321" y="1936826"/>
                          <a:pt x="1074405" y="1945072"/>
                          <a:pt x="1071643" y="1950120"/>
                        </a:cubicBezTo>
                        <a:cubicBezTo>
                          <a:pt x="910358" y="1831605"/>
                          <a:pt x="822197" y="1706266"/>
                          <a:pt x="725145" y="1673854"/>
                        </a:cubicBezTo>
                        <a:cubicBezTo>
                          <a:pt x="628093" y="1641442"/>
                          <a:pt x="548990" y="1502322"/>
                          <a:pt x="357214" y="1380500"/>
                        </a:cubicBezTo>
                        <a:cubicBezTo>
                          <a:pt x="165439" y="1258678"/>
                          <a:pt x="127644" y="1144990"/>
                          <a:pt x="0" y="1095690"/>
                        </a:cubicBezTo>
                        <a:cubicBezTo>
                          <a:pt x="476861" y="290314"/>
                          <a:pt x="1480990" y="49411"/>
                          <a:pt x="2275684" y="0"/>
                        </a:cubicBezTo>
                        <a:close/>
                      </a:path>
                      <a:path w="2275684" h="1950120" stroke="0" extrusionOk="0">
                        <a:moveTo>
                          <a:pt x="2275684" y="0"/>
                        </a:moveTo>
                        <a:cubicBezTo>
                          <a:pt x="2293203" y="99573"/>
                          <a:pt x="2229291" y="339937"/>
                          <a:pt x="2275684" y="442794"/>
                        </a:cubicBezTo>
                        <a:cubicBezTo>
                          <a:pt x="2322077" y="545651"/>
                          <a:pt x="2239511" y="734117"/>
                          <a:pt x="2275684" y="926672"/>
                        </a:cubicBezTo>
                        <a:cubicBezTo>
                          <a:pt x="2311857" y="1119227"/>
                          <a:pt x="2240022" y="1206974"/>
                          <a:pt x="2275684" y="1369466"/>
                        </a:cubicBezTo>
                        <a:cubicBezTo>
                          <a:pt x="1854006" y="1363690"/>
                          <a:pt x="1288462" y="1527365"/>
                          <a:pt x="1086603" y="1930119"/>
                        </a:cubicBezTo>
                        <a:cubicBezTo>
                          <a:pt x="1080301" y="1940521"/>
                          <a:pt x="1074711" y="1944451"/>
                          <a:pt x="1071643" y="1950120"/>
                        </a:cubicBezTo>
                        <a:cubicBezTo>
                          <a:pt x="946953" y="1903909"/>
                          <a:pt x="837090" y="1717740"/>
                          <a:pt x="714429" y="1665310"/>
                        </a:cubicBezTo>
                        <a:cubicBezTo>
                          <a:pt x="591768" y="1612880"/>
                          <a:pt x="455405" y="1458584"/>
                          <a:pt x="378647" y="1397589"/>
                        </a:cubicBezTo>
                        <a:cubicBezTo>
                          <a:pt x="301890" y="1336594"/>
                          <a:pt x="144312" y="1177623"/>
                          <a:pt x="0" y="1095690"/>
                        </a:cubicBezTo>
                        <a:cubicBezTo>
                          <a:pt x="403030" y="472861"/>
                          <a:pt x="1468033" y="-99463"/>
                          <a:pt x="227568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3" name="Grafik 12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B6765226-6341-9B0D-2D11-7E1F8F56C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3172" r="1698" b="3172"/>
          <a:stretch>
            <a:fillRect/>
          </a:stretch>
        </p:blipFill>
        <p:spPr>
          <a:xfrm rot="7348083">
            <a:off x="-3231833" y="4991753"/>
            <a:ext cx="2525760" cy="1523358"/>
          </a:xfrm>
          <a:custGeom>
            <a:avLst/>
            <a:gdLst>
              <a:gd name="connsiteX0" fmla="*/ 594949 w 2525760"/>
              <a:gd name="connsiteY0" fmla="*/ 0 h 1523358"/>
              <a:gd name="connsiteX1" fmla="*/ 663099 w 2525760"/>
              <a:gd name="connsiteY1" fmla="*/ 32824 h 1523358"/>
              <a:gd name="connsiteX2" fmla="*/ 1262913 w 2525760"/>
              <a:gd name="connsiteY2" fmla="*/ 153895 h 1523358"/>
              <a:gd name="connsiteX3" fmla="*/ 1862726 w 2525760"/>
              <a:gd name="connsiteY3" fmla="*/ 32824 h 1523358"/>
              <a:gd name="connsiteX4" fmla="*/ 1930843 w 2525760"/>
              <a:gd name="connsiteY4" fmla="*/ 17 h 1523358"/>
              <a:gd name="connsiteX5" fmla="*/ 2525760 w 2525760"/>
              <a:gd name="connsiteY5" fmla="*/ 1235197 h 1523358"/>
              <a:gd name="connsiteX6" fmla="*/ 0 w 2525760"/>
              <a:gd name="connsiteY6" fmla="*/ 1235167 h 15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760" h="1523358">
                <a:moveTo>
                  <a:pt x="594949" y="0"/>
                </a:moveTo>
                <a:lnTo>
                  <a:pt x="663099" y="32824"/>
                </a:lnTo>
                <a:cubicBezTo>
                  <a:pt x="847458" y="110784"/>
                  <a:pt x="1050150" y="153895"/>
                  <a:pt x="1262913" y="153895"/>
                </a:cubicBezTo>
                <a:cubicBezTo>
                  <a:pt x="1475676" y="153895"/>
                  <a:pt x="1678368" y="110784"/>
                  <a:pt x="1862726" y="32824"/>
                </a:cubicBezTo>
                <a:lnTo>
                  <a:pt x="1930843" y="17"/>
                </a:lnTo>
                <a:lnTo>
                  <a:pt x="2525760" y="1235197"/>
                </a:lnTo>
                <a:cubicBezTo>
                  <a:pt x="1727693" y="1619423"/>
                  <a:pt x="798058" y="1619412"/>
                  <a:pt x="0" y="1235167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4192992362">
                  <a:custGeom>
                    <a:avLst/>
                    <a:gdLst>
                      <a:gd name="connsiteX0" fmla="*/ 594949 w 2525760"/>
                      <a:gd name="connsiteY0" fmla="*/ 0 h 1523358"/>
                      <a:gd name="connsiteX1" fmla="*/ 663099 w 2525760"/>
                      <a:gd name="connsiteY1" fmla="*/ 32824 h 1523358"/>
                      <a:gd name="connsiteX2" fmla="*/ 1262913 w 2525760"/>
                      <a:gd name="connsiteY2" fmla="*/ 153895 h 1523358"/>
                      <a:gd name="connsiteX3" fmla="*/ 1862726 w 2525760"/>
                      <a:gd name="connsiteY3" fmla="*/ 32824 h 1523358"/>
                      <a:gd name="connsiteX4" fmla="*/ 1930843 w 2525760"/>
                      <a:gd name="connsiteY4" fmla="*/ 17 h 1523358"/>
                      <a:gd name="connsiteX5" fmla="*/ 2135098 w 2525760"/>
                      <a:gd name="connsiteY5" fmla="*/ 424095 h 1523358"/>
                      <a:gd name="connsiteX6" fmla="*/ 2321505 w 2525760"/>
                      <a:gd name="connsiteY6" fmla="*/ 811119 h 1523358"/>
                      <a:gd name="connsiteX7" fmla="*/ 2525760 w 2525760"/>
                      <a:gd name="connsiteY7" fmla="*/ 1235197 h 1523358"/>
                      <a:gd name="connsiteX8" fmla="*/ 0 w 2525760"/>
                      <a:gd name="connsiteY8" fmla="*/ 1235167 h 1523358"/>
                      <a:gd name="connsiteX9" fmla="*/ 180468 w 2525760"/>
                      <a:gd name="connsiteY9" fmla="*/ 860500 h 1523358"/>
                      <a:gd name="connsiteX10" fmla="*/ 366885 w 2525760"/>
                      <a:gd name="connsiteY10" fmla="*/ 473481 h 1523358"/>
                      <a:gd name="connsiteX11" fmla="*/ 594949 w 2525760"/>
                      <a:gd name="connsiteY11" fmla="*/ 0 h 1523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5760" h="1523358" fill="none" extrusionOk="0">
                        <a:moveTo>
                          <a:pt x="594949" y="0"/>
                        </a:moveTo>
                        <a:cubicBezTo>
                          <a:pt x="626385" y="13602"/>
                          <a:pt x="643463" y="28708"/>
                          <a:pt x="663099" y="32824"/>
                        </a:cubicBezTo>
                        <a:cubicBezTo>
                          <a:pt x="884911" y="79830"/>
                          <a:pt x="1066575" y="202693"/>
                          <a:pt x="1262913" y="153895"/>
                        </a:cubicBezTo>
                        <a:cubicBezTo>
                          <a:pt x="1485042" y="138098"/>
                          <a:pt x="1673475" y="158536"/>
                          <a:pt x="1862726" y="32824"/>
                        </a:cubicBezTo>
                        <a:cubicBezTo>
                          <a:pt x="1878670" y="21075"/>
                          <a:pt x="1917144" y="15308"/>
                          <a:pt x="1930843" y="17"/>
                        </a:cubicBezTo>
                        <a:cubicBezTo>
                          <a:pt x="2034788" y="165072"/>
                          <a:pt x="2057265" y="352518"/>
                          <a:pt x="2135098" y="424095"/>
                        </a:cubicBezTo>
                        <a:cubicBezTo>
                          <a:pt x="2212931" y="495672"/>
                          <a:pt x="2231009" y="665894"/>
                          <a:pt x="2321505" y="811119"/>
                        </a:cubicBezTo>
                        <a:cubicBezTo>
                          <a:pt x="2412002" y="956343"/>
                          <a:pt x="2424029" y="1094787"/>
                          <a:pt x="2525760" y="1235197"/>
                        </a:cubicBezTo>
                        <a:cubicBezTo>
                          <a:pt x="1711602" y="1653776"/>
                          <a:pt x="973889" y="1528734"/>
                          <a:pt x="0" y="1235167"/>
                        </a:cubicBezTo>
                        <a:cubicBezTo>
                          <a:pt x="45772" y="1074691"/>
                          <a:pt x="152654" y="998562"/>
                          <a:pt x="180468" y="860500"/>
                        </a:cubicBezTo>
                        <a:cubicBezTo>
                          <a:pt x="208281" y="722438"/>
                          <a:pt x="295610" y="647763"/>
                          <a:pt x="366885" y="473481"/>
                        </a:cubicBezTo>
                        <a:cubicBezTo>
                          <a:pt x="438160" y="299199"/>
                          <a:pt x="517050" y="236825"/>
                          <a:pt x="594949" y="0"/>
                        </a:cubicBezTo>
                        <a:close/>
                      </a:path>
                      <a:path w="2525760" h="1523358" stroke="0" extrusionOk="0">
                        <a:moveTo>
                          <a:pt x="594949" y="0"/>
                        </a:moveTo>
                        <a:cubicBezTo>
                          <a:pt x="631177" y="10578"/>
                          <a:pt x="630934" y="24690"/>
                          <a:pt x="663099" y="32824"/>
                        </a:cubicBezTo>
                        <a:cubicBezTo>
                          <a:pt x="829877" y="68111"/>
                          <a:pt x="1083175" y="184595"/>
                          <a:pt x="1262913" y="153895"/>
                        </a:cubicBezTo>
                        <a:cubicBezTo>
                          <a:pt x="1476151" y="167916"/>
                          <a:pt x="1678134" y="164795"/>
                          <a:pt x="1862726" y="32824"/>
                        </a:cubicBezTo>
                        <a:cubicBezTo>
                          <a:pt x="1893379" y="16596"/>
                          <a:pt x="1905345" y="14185"/>
                          <a:pt x="1930843" y="17"/>
                        </a:cubicBezTo>
                        <a:cubicBezTo>
                          <a:pt x="2017374" y="94654"/>
                          <a:pt x="2044024" y="331656"/>
                          <a:pt x="2123199" y="399392"/>
                        </a:cubicBezTo>
                        <a:cubicBezTo>
                          <a:pt x="2202374" y="467128"/>
                          <a:pt x="2251602" y="730431"/>
                          <a:pt x="2327454" y="823470"/>
                        </a:cubicBezTo>
                        <a:cubicBezTo>
                          <a:pt x="2403306" y="916509"/>
                          <a:pt x="2427007" y="1076996"/>
                          <a:pt x="2525760" y="1235197"/>
                        </a:cubicBezTo>
                        <a:cubicBezTo>
                          <a:pt x="1660347" y="1693090"/>
                          <a:pt x="982275" y="1764519"/>
                          <a:pt x="0" y="1235167"/>
                        </a:cubicBezTo>
                        <a:cubicBezTo>
                          <a:pt x="20736" y="1117487"/>
                          <a:pt x="155884" y="956691"/>
                          <a:pt x="198316" y="823445"/>
                        </a:cubicBezTo>
                        <a:cubicBezTo>
                          <a:pt x="240749" y="690199"/>
                          <a:pt x="337512" y="636144"/>
                          <a:pt x="384734" y="436426"/>
                        </a:cubicBezTo>
                        <a:cubicBezTo>
                          <a:pt x="431956" y="236708"/>
                          <a:pt x="561332" y="122899"/>
                          <a:pt x="59494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4" name="Grafik 13" descr="Ein Bild, das Text, Screenshot, Schrift, Grafiken enthält.&#10;&#10;Automatisch generierte Beschreibung">
            <a:hlinkClick r:id="rId9" action="ppaction://hlinksldjump"/>
            <a:extLst>
              <a:ext uri="{FF2B5EF4-FFF2-40B4-BE49-F238E27FC236}">
                <a16:creationId xmlns:a16="http://schemas.microsoft.com/office/drawing/2014/main" id="{231BC9DD-88EF-FA4B-A547-54FE43810EF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578" r="11682" b="245"/>
          <a:stretch/>
        </p:blipFill>
        <p:spPr>
          <a:xfrm rot="7348083">
            <a:off x="-100087" y="8140406"/>
            <a:ext cx="2275684" cy="1887963"/>
          </a:xfrm>
          <a:custGeom>
            <a:avLst/>
            <a:gdLst>
              <a:gd name="connsiteX0" fmla="*/ 0 w 2275684"/>
              <a:gd name="connsiteY0" fmla="*/ 0 h 1887963"/>
              <a:gd name="connsiteX1" fmla="*/ 2275684 w 2275684"/>
              <a:gd name="connsiteY1" fmla="*/ 1095690 h 1887963"/>
              <a:gd name="connsiteX2" fmla="*/ 1282001 w 2275684"/>
              <a:gd name="connsiteY2" fmla="*/ 1887963 h 1887963"/>
              <a:gd name="connsiteX3" fmla="*/ 1150299 w 2275684"/>
              <a:gd name="connsiteY3" fmla="*/ 1887963 h 1887963"/>
              <a:gd name="connsiteX4" fmla="*/ 1076477 w 2275684"/>
              <a:gd name="connsiteY4" fmla="*/ 1807721 h 1887963"/>
              <a:gd name="connsiteX5" fmla="*/ 0 w 2275684"/>
              <a:gd name="connsiteY5" fmla="*/ 1369466 h 188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5684" h="1887963">
                <a:moveTo>
                  <a:pt x="0" y="0"/>
                </a:moveTo>
                <a:cubicBezTo>
                  <a:pt x="885802" y="0"/>
                  <a:pt x="1723397" y="403283"/>
                  <a:pt x="2275684" y="1095690"/>
                </a:cubicBezTo>
                <a:lnTo>
                  <a:pt x="1282001" y="1887963"/>
                </a:lnTo>
                <a:lnTo>
                  <a:pt x="1150299" y="1887963"/>
                </a:lnTo>
                <a:lnTo>
                  <a:pt x="1076477" y="1807721"/>
                </a:lnTo>
                <a:cubicBezTo>
                  <a:pt x="798718" y="1536562"/>
                  <a:pt x="418877" y="1369466"/>
                  <a:pt x="0" y="1369466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93985362">
                  <a:custGeom>
                    <a:avLst/>
                    <a:gdLst>
                      <a:gd name="connsiteX0" fmla="*/ 0 w 2275684"/>
                      <a:gd name="connsiteY0" fmla="*/ 0 h 1887963"/>
                      <a:gd name="connsiteX1" fmla="*/ 2275684 w 2275684"/>
                      <a:gd name="connsiteY1" fmla="*/ 1095690 h 1887963"/>
                      <a:gd name="connsiteX2" fmla="*/ 1924583 w 2275684"/>
                      <a:gd name="connsiteY2" fmla="*/ 1375626 h 1887963"/>
                      <a:gd name="connsiteX3" fmla="*/ 1603292 w 2275684"/>
                      <a:gd name="connsiteY3" fmla="*/ 1631795 h 1887963"/>
                      <a:gd name="connsiteX4" fmla="*/ 1282001 w 2275684"/>
                      <a:gd name="connsiteY4" fmla="*/ 1887963 h 1887963"/>
                      <a:gd name="connsiteX5" fmla="*/ 1150299 w 2275684"/>
                      <a:gd name="connsiteY5" fmla="*/ 1887963 h 1887963"/>
                      <a:gd name="connsiteX6" fmla="*/ 1076477 w 2275684"/>
                      <a:gd name="connsiteY6" fmla="*/ 1807721 h 1887963"/>
                      <a:gd name="connsiteX7" fmla="*/ 0 w 2275684"/>
                      <a:gd name="connsiteY7" fmla="*/ 1369466 h 1887963"/>
                      <a:gd name="connsiteX8" fmla="*/ 0 w 2275684"/>
                      <a:gd name="connsiteY8" fmla="*/ 954061 h 1887963"/>
                      <a:gd name="connsiteX9" fmla="*/ 0 w 2275684"/>
                      <a:gd name="connsiteY9" fmla="*/ 538657 h 1887963"/>
                      <a:gd name="connsiteX10" fmla="*/ 0 w 2275684"/>
                      <a:gd name="connsiteY10" fmla="*/ 0 h 188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5684" h="1887963" fill="none" extrusionOk="0">
                        <a:moveTo>
                          <a:pt x="0" y="0"/>
                        </a:moveTo>
                        <a:cubicBezTo>
                          <a:pt x="915383" y="69925"/>
                          <a:pt x="1671380" y="436557"/>
                          <a:pt x="2275684" y="1095690"/>
                        </a:cubicBezTo>
                        <a:cubicBezTo>
                          <a:pt x="2174255" y="1199733"/>
                          <a:pt x="1991512" y="1293100"/>
                          <a:pt x="1924583" y="1375626"/>
                        </a:cubicBezTo>
                        <a:cubicBezTo>
                          <a:pt x="1857654" y="1458152"/>
                          <a:pt x="1660453" y="1561146"/>
                          <a:pt x="1603292" y="1631795"/>
                        </a:cubicBezTo>
                        <a:cubicBezTo>
                          <a:pt x="1546131" y="1702444"/>
                          <a:pt x="1371043" y="1768460"/>
                          <a:pt x="1282001" y="1887963"/>
                        </a:cubicBezTo>
                        <a:cubicBezTo>
                          <a:pt x="1238096" y="1897014"/>
                          <a:pt x="1186263" y="1887846"/>
                          <a:pt x="1150299" y="1887963"/>
                        </a:cubicBezTo>
                        <a:cubicBezTo>
                          <a:pt x="1111891" y="1852441"/>
                          <a:pt x="1121777" y="1837839"/>
                          <a:pt x="1076477" y="1807721"/>
                        </a:cubicBezTo>
                        <a:cubicBezTo>
                          <a:pt x="898199" y="1560372"/>
                          <a:pt x="393963" y="1392463"/>
                          <a:pt x="0" y="1369466"/>
                        </a:cubicBezTo>
                        <a:cubicBezTo>
                          <a:pt x="-7588" y="1283704"/>
                          <a:pt x="46467" y="1123816"/>
                          <a:pt x="0" y="954061"/>
                        </a:cubicBezTo>
                        <a:cubicBezTo>
                          <a:pt x="-46467" y="784306"/>
                          <a:pt x="38468" y="706453"/>
                          <a:pt x="0" y="538657"/>
                        </a:cubicBezTo>
                        <a:cubicBezTo>
                          <a:pt x="-38468" y="370861"/>
                          <a:pt x="15112" y="176995"/>
                          <a:pt x="0" y="0"/>
                        </a:cubicBezTo>
                        <a:close/>
                      </a:path>
                      <a:path w="2275684" h="1887963" stroke="0" extrusionOk="0">
                        <a:moveTo>
                          <a:pt x="0" y="0"/>
                        </a:moveTo>
                        <a:cubicBezTo>
                          <a:pt x="911139" y="-42106"/>
                          <a:pt x="1576596" y="286554"/>
                          <a:pt x="2275684" y="1095690"/>
                        </a:cubicBezTo>
                        <a:cubicBezTo>
                          <a:pt x="2212080" y="1160313"/>
                          <a:pt x="2065143" y="1214875"/>
                          <a:pt x="1934520" y="1367704"/>
                        </a:cubicBezTo>
                        <a:cubicBezTo>
                          <a:pt x="1803896" y="1520532"/>
                          <a:pt x="1654199" y="1540252"/>
                          <a:pt x="1613229" y="1623872"/>
                        </a:cubicBezTo>
                        <a:cubicBezTo>
                          <a:pt x="1572259" y="1707492"/>
                          <a:pt x="1365390" y="1779858"/>
                          <a:pt x="1282001" y="1887963"/>
                        </a:cubicBezTo>
                        <a:cubicBezTo>
                          <a:pt x="1223196" y="1896392"/>
                          <a:pt x="1184126" y="1877031"/>
                          <a:pt x="1150299" y="1887963"/>
                        </a:cubicBezTo>
                        <a:cubicBezTo>
                          <a:pt x="1121788" y="1867791"/>
                          <a:pt x="1104011" y="1823382"/>
                          <a:pt x="1076477" y="1807721"/>
                        </a:cubicBezTo>
                        <a:cubicBezTo>
                          <a:pt x="845882" y="1561115"/>
                          <a:pt x="360069" y="1363452"/>
                          <a:pt x="0" y="1369466"/>
                        </a:cubicBezTo>
                        <a:cubicBezTo>
                          <a:pt x="-12761" y="1233047"/>
                          <a:pt x="8712" y="1118144"/>
                          <a:pt x="0" y="940367"/>
                        </a:cubicBezTo>
                        <a:cubicBezTo>
                          <a:pt x="-8712" y="762590"/>
                          <a:pt x="51629" y="596683"/>
                          <a:pt x="0" y="483878"/>
                        </a:cubicBezTo>
                        <a:cubicBezTo>
                          <a:pt x="-51629" y="371073"/>
                          <a:pt x="52751" y="2222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5" name="Grafik 14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7869BCDD-40AB-36F7-77AD-47FC97200E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6728" r="2781" b="12952"/>
          <a:stretch>
            <a:fillRect/>
          </a:stretch>
        </p:blipFill>
        <p:spPr>
          <a:xfrm rot="7348083">
            <a:off x="-3452088" y="6544524"/>
            <a:ext cx="2169770" cy="2279306"/>
          </a:xfrm>
          <a:custGeom>
            <a:avLst/>
            <a:gdLst>
              <a:gd name="connsiteX0" fmla="*/ 833434 w 2169770"/>
              <a:gd name="connsiteY0" fmla="*/ 0 h 2279306"/>
              <a:gd name="connsiteX1" fmla="*/ 2169770 w 2169770"/>
              <a:gd name="connsiteY1" fmla="*/ 304947 h 2279306"/>
              <a:gd name="connsiteX2" fmla="*/ 594948 w 2169770"/>
              <a:gd name="connsiteY2" fmla="*/ 2279306 h 2279306"/>
              <a:gd name="connsiteX3" fmla="*/ 0 w 2169770"/>
              <a:gd name="connsiteY3" fmla="*/ 1044139 h 2279306"/>
              <a:gd name="connsiteX4" fmla="*/ 66553 w 2169770"/>
              <a:gd name="connsiteY4" fmla="*/ 1012086 h 2279306"/>
              <a:gd name="connsiteX5" fmla="*/ 803723 w 2169770"/>
              <a:gd name="connsiteY5" fmla="*/ 115529 h 227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770" h="2279306">
                <a:moveTo>
                  <a:pt x="833434" y="0"/>
                </a:moveTo>
                <a:lnTo>
                  <a:pt x="2169770" y="304947"/>
                </a:lnTo>
                <a:cubicBezTo>
                  <a:pt x="1972660" y="1168362"/>
                  <a:pt x="1393027" y="1895051"/>
                  <a:pt x="594948" y="2279306"/>
                </a:cubicBezTo>
                <a:lnTo>
                  <a:pt x="0" y="1044139"/>
                </a:lnTo>
                <a:lnTo>
                  <a:pt x="66553" y="1012086"/>
                </a:lnTo>
                <a:cubicBezTo>
                  <a:pt x="415903" y="822346"/>
                  <a:pt x="683659" y="501466"/>
                  <a:pt x="803723" y="115529"/>
                </a:cubicBez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833434 w 2169770"/>
                      <a:gd name="connsiteY0" fmla="*/ 0 h 2279306"/>
                      <a:gd name="connsiteX1" fmla="*/ 1292243 w 2169770"/>
                      <a:gd name="connsiteY1" fmla="*/ 104698 h 2279306"/>
                      <a:gd name="connsiteX2" fmla="*/ 1697598 w 2169770"/>
                      <a:gd name="connsiteY2" fmla="*/ 197199 h 2279306"/>
                      <a:gd name="connsiteX3" fmla="*/ 2169770 w 2169770"/>
                      <a:gd name="connsiteY3" fmla="*/ 304947 h 2279306"/>
                      <a:gd name="connsiteX4" fmla="*/ 594948 w 2169770"/>
                      <a:gd name="connsiteY4" fmla="*/ 2279306 h 2279306"/>
                      <a:gd name="connsiteX5" fmla="*/ 390683 w 2169770"/>
                      <a:gd name="connsiteY5" fmla="*/ 1855232 h 2279306"/>
                      <a:gd name="connsiteX6" fmla="*/ 198316 w 2169770"/>
                      <a:gd name="connsiteY6" fmla="*/ 1455861 h 2279306"/>
                      <a:gd name="connsiteX7" fmla="*/ 0 w 2169770"/>
                      <a:gd name="connsiteY7" fmla="*/ 1044139 h 2279306"/>
                      <a:gd name="connsiteX8" fmla="*/ 66553 w 2169770"/>
                      <a:gd name="connsiteY8" fmla="*/ 1012086 h 2279306"/>
                      <a:gd name="connsiteX9" fmla="*/ 803723 w 2169770"/>
                      <a:gd name="connsiteY9" fmla="*/ 115529 h 2279306"/>
                      <a:gd name="connsiteX10" fmla="*/ 833434 w 2169770"/>
                      <a:gd name="connsiteY10" fmla="*/ 0 h 2279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9770" h="2279306" fill="none" extrusionOk="0">
                        <a:moveTo>
                          <a:pt x="833434" y="0"/>
                        </a:moveTo>
                        <a:cubicBezTo>
                          <a:pt x="937903" y="9154"/>
                          <a:pt x="1181538" y="107301"/>
                          <a:pt x="1292243" y="104698"/>
                        </a:cubicBezTo>
                        <a:cubicBezTo>
                          <a:pt x="1402948" y="102095"/>
                          <a:pt x="1569805" y="201526"/>
                          <a:pt x="1697598" y="197199"/>
                        </a:cubicBezTo>
                        <a:cubicBezTo>
                          <a:pt x="1825391" y="192872"/>
                          <a:pt x="2016805" y="309235"/>
                          <a:pt x="2169770" y="304947"/>
                        </a:cubicBezTo>
                        <a:cubicBezTo>
                          <a:pt x="2004025" y="1063213"/>
                          <a:pt x="1335815" y="1896066"/>
                          <a:pt x="594948" y="2279306"/>
                        </a:cubicBezTo>
                        <a:cubicBezTo>
                          <a:pt x="532111" y="2160992"/>
                          <a:pt x="526023" y="2020680"/>
                          <a:pt x="390683" y="1855232"/>
                        </a:cubicBezTo>
                        <a:cubicBezTo>
                          <a:pt x="255343" y="1689784"/>
                          <a:pt x="293686" y="1595682"/>
                          <a:pt x="198316" y="1455861"/>
                        </a:cubicBezTo>
                        <a:cubicBezTo>
                          <a:pt x="102946" y="1316040"/>
                          <a:pt x="73500" y="1175038"/>
                          <a:pt x="0" y="1044139"/>
                        </a:cubicBezTo>
                        <a:cubicBezTo>
                          <a:pt x="13140" y="1035752"/>
                          <a:pt x="44203" y="1026178"/>
                          <a:pt x="66553" y="1012086"/>
                        </a:cubicBezTo>
                        <a:cubicBezTo>
                          <a:pt x="455453" y="839940"/>
                          <a:pt x="673452" y="525848"/>
                          <a:pt x="803723" y="115529"/>
                        </a:cubicBezTo>
                        <a:cubicBezTo>
                          <a:pt x="806761" y="91401"/>
                          <a:pt x="827612" y="57827"/>
                          <a:pt x="833434" y="0"/>
                        </a:cubicBezTo>
                        <a:close/>
                      </a:path>
                      <a:path w="2169770" h="2279306" stroke="0" extrusionOk="0">
                        <a:moveTo>
                          <a:pt x="833434" y="0"/>
                        </a:moveTo>
                        <a:cubicBezTo>
                          <a:pt x="934969" y="-15261"/>
                          <a:pt x="1179589" y="100718"/>
                          <a:pt x="1292243" y="104698"/>
                        </a:cubicBezTo>
                        <a:cubicBezTo>
                          <a:pt x="1404897" y="108678"/>
                          <a:pt x="1591814" y="198920"/>
                          <a:pt x="1724325" y="203298"/>
                        </a:cubicBezTo>
                        <a:cubicBezTo>
                          <a:pt x="1856836" y="207676"/>
                          <a:pt x="2050071" y="310823"/>
                          <a:pt x="2169770" y="304947"/>
                        </a:cubicBezTo>
                        <a:cubicBezTo>
                          <a:pt x="1992999" y="1286344"/>
                          <a:pt x="1553673" y="1822817"/>
                          <a:pt x="594948" y="2279306"/>
                        </a:cubicBezTo>
                        <a:cubicBezTo>
                          <a:pt x="490565" y="2069342"/>
                          <a:pt x="460135" y="1983810"/>
                          <a:pt x="390683" y="1855232"/>
                        </a:cubicBezTo>
                        <a:cubicBezTo>
                          <a:pt x="321231" y="1726654"/>
                          <a:pt x="265301" y="1572627"/>
                          <a:pt x="198316" y="1455861"/>
                        </a:cubicBezTo>
                        <a:cubicBezTo>
                          <a:pt x="131331" y="1339095"/>
                          <a:pt x="80147" y="1131571"/>
                          <a:pt x="0" y="1044139"/>
                        </a:cubicBezTo>
                        <a:cubicBezTo>
                          <a:pt x="29479" y="1022415"/>
                          <a:pt x="40630" y="1024680"/>
                          <a:pt x="66553" y="1012086"/>
                        </a:cubicBezTo>
                        <a:cubicBezTo>
                          <a:pt x="388308" y="768721"/>
                          <a:pt x="630814" y="443236"/>
                          <a:pt x="803723" y="115529"/>
                        </a:cubicBezTo>
                        <a:cubicBezTo>
                          <a:pt x="807870" y="81993"/>
                          <a:pt x="825609" y="59079"/>
                          <a:pt x="833434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6" name="Grafik 1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560AE03-6726-865A-201D-E9192C1FC8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-693" r="19111" b="8619"/>
          <a:stretch/>
        </p:blipFill>
        <p:spPr>
          <a:xfrm rot="7348083">
            <a:off x="-1559823" y="7889307"/>
            <a:ext cx="1706694" cy="2461982"/>
          </a:xfrm>
          <a:custGeom>
            <a:avLst/>
            <a:gdLst>
              <a:gd name="connsiteX0" fmla="*/ 1071643 w 1706694"/>
              <a:gd name="connsiteY0" fmla="*/ 0 h 2461982"/>
              <a:gd name="connsiteX1" fmla="*/ 1633691 w 1706694"/>
              <a:gd name="connsiteY1" fmla="*/ 2461982 h 2461982"/>
              <a:gd name="connsiteX2" fmla="*/ 297354 w 1706694"/>
              <a:gd name="connsiteY2" fmla="*/ 2157035 h 2461982"/>
              <a:gd name="connsiteX3" fmla="*/ 305615 w 1706694"/>
              <a:gd name="connsiteY3" fmla="*/ 2124916 h 2461982"/>
              <a:gd name="connsiteX4" fmla="*/ 336922 w 1706694"/>
              <a:gd name="connsiteY4" fmla="*/ 1814422 h 2461982"/>
              <a:gd name="connsiteX5" fmla="*/ 73750 w 1706694"/>
              <a:gd name="connsiteY5" fmla="*/ 953032 h 2461982"/>
              <a:gd name="connsiteX6" fmla="*/ 0 w 1706694"/>
              <a:gd name="connsiteY6" fmla="*/ 854429 h 246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694" h="2461982">
                <a:moveTo>
                  <a:pt x="1071643" y="0"/>
                </a:moveTo>
                <a:cubicBezTo>
                  <a:pt x="1623931" y="692404"/>
                  <a:pt x="1830800" y="1598569"/>
                  <a:pt x="1633691" y="2461982"/>
                </a:cubicBezTo>
                <a:lnTo>
                  <a:pt x="297354" y="2157035"/>
                </a:lnTo>
                <a:lnTo>
                  <a:pt x="305615" y="2124916"/>
                </a:lnTo>
                <a:cubicBezTo>
                  <a:pt x="326142" y="2024623"/>
                  <a:pt x="336922" y="1920782"/>
                  <a:pt x="336922" y="1814422"/>
                </a:cubicBezTo>
                <a:cubicBezTo>
                  <a:pt x="336922" y="1495344"/>
                  <a:pt x="239903" y="1198921"/>
                  <a:pt x="73750" y="953032"/>
                </a:cubicBezTo>
                <a:lnTo>
                  <a:pt x="0" y="854429"/>
                </a:lnTo>
                <a:close/>
              </a:path>
            </a:pathLst>
          </a:custGeom>
          <a:ln w="31750" cap="rnd">
            <a:gradFill>
              <a:gsLst>
                <a:gs pos="0">
                  <a:srgbClr val="F174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D0F3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71643 w 1706694"/>
                      <a:gd name="connsiteY0" fmla="*/ 0 h 2461982"/>
                      <a:gd name="connsiteX1" fmla="*/ 1633691 w 1706694"/>
                      <a:gd name="connsiteY1" fmla="*/ 2461982 h 2461982"/>
                      <a:gd name="connsiteX2" fmla="*/ 1214972 w 1706694"/>
                      <a:gd name="connsiteY2" fmla="*/ 2366432 h 2461982"/>
                      <a:gd name="connsiteX3" fmla="*/ 769526 w 1706694"/>
                      <a:gd name="connsiteY3" fmla="*/ 2264783 h 2461982"/>
                      <a:gd name="connsiteX4" fmla="*/ 297354 w 1706694"/>
                      <a:gd name="connsiteY4" fmla="*/ 2157035 h 2461982"/>
                      <a:gd name="connsiteX5" fmla="*/ 305615 w 1706694"/>
                      <a:gd name="connsiteY5" fmla="*/ 2124916 h 2461982"/>
                      <a:gd name="connsiteX6" fmla="*/ 336922 w 1706694"/>
                      <a:gd name="connsiteY6" fmla="*/ 1814422 h 2461982"/>
                      <a:gd name="connsiteX7" fmla="*/ 73750 w 1706694"/>
                      <a:gd name="connsiteY7" fmla="*/ 953032 h 2461982"/>
                      <a:gd name="connsiteX8" fmla="*/ 0 w 1706694"/>
                      <a:gd name="connsiteY8" fmla="*/ 854429 h 2461982"/>
                      <a:gd name="connsiteX9" fmla="*/ 346498 w 1706694"/>
                      <a:gd name="connsiteY9" fmla="*/ 578164 h 2461982"/>
                      <a:gd name="connsiteX10" fmla="*/ 703712 w 1706694"/>
                      <a:gd name="connsiteY10" fmla="*/ 293354 h 2461982"/>
                      <a:gd name="connsiteX11" fmla="*/ 1071643 w 1706694"/>
                      <a:gd name="connsiteY11" fmla="*/ 0 h 246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06694" h="2461982" fill="none" extrusionOk="0">
                        <a:moveTo>
                          <a:pt x="1071643" y="0"/>
                        </a:moveTo>
                        <a:cubicBezTo>
                          <a:pt x="1670775" y="651390"/>
                          <a:pt x="1863146" y="1446424"/>
                          <a:pt x="1633691" y="2461982"/>
                        </a:cubicBezTo>
                        <a:cubicBezTo>
                          <a:pt x="1487366" y="2436447"/>
                          <a:pt x="1396125" y="2364957"/>
                          <a:pt x="1214972" y="2366432"/>
                        </a:cubicBezTo>
                        <a:cubicBezTo>
                          <a:pt x="1033819" y="2367907"/>
                          <a:pt x="862718" y="2270623"/>
                          <a:pt x="769526" y="2264783"/>
                        </a:cubicBezTo>
                        <a:cubicBezTo>
                          <a:pt x="676334" y="2258942"/>
                          <a:pt x="500692" y="2158050"/>
                          <a:pt x="297354" y="2157035"/>
                        </a:cubicBezTo>
                        <a:cubicBezTo>
                          <a:pt x="299489" y="2142345"/>
                          <a:pt x="302465" y="2138814"/>
                          <a:pt x="305615" y="2124916"/>
                        </a:cubicBezTo>
                        <a:cubicBezTo>
                          <a:pt x="325704" y="2035024"/>
                          <a:pt x="345668" y="1915594"/>
                          <a:pt x="336922" y="1814422"/>
                        </a:cubicBezTo>
                        <a:cubicBezTo>
                          <a:pt x="318232" y="1525015"/>
                          <a:pt x="214518" y="1200275"/>
                          <a:pt x="73750" y="953032"/>
                        </a:cubicBezTo>
                        <a:cubicBezTo>
                          <a:pt x="39429" y="921607"/>
                          <a:pt x="38657" y="882120"/>
                          <a:pt x="0" y="854429"/>
                        </a:cubicBezTo>
                        <a:cubicBezTo>
                          <a:pt x="139255" y="741877"/>
                          <a:pt x="198573" y="721158"/>
                          <a:pt x="346498" y="578164"/>
                        </a:cubicBezTo>
                        <a:cubicBezTo>
                          <a:pt x="494423" y="435170"/>
                          <a:pt x="641060" y="376739"/>
                          <a:pt x="703712" y="293354"/>
                        </a:cubicBezTo>
                        <a:cubicBezTo>
                          <a:pt x="766364" y="209969"/>
                          <a:pt x="969343" y="144766"/>
                          <a:pt x="1071643" y="0"/>
                        </a:cubicBezTo>
                        <a:close/>
                      </a:path>
                      <a:path w="1706694" h="2461982" stroke="0" extrusionOk="0">
                        <a:moveTo>
                          <a:pt x="1071643" y="0"/>
                        </a:moveTo>
                        <a:cubicBezTo>
                          <a:pt x="1602534" y="679206"/>
                          <a:pt x="1783879" y="1616179"/>
                          <a:pt x="1633691" y="2461982"/>
                        </a:cubicBezTo>
                        <a:cubicBezTo>
                          <a:pt x="1430442" y="2473532"/>
                          <a:pt x="1359068" y="2394198"/>
                          <a:pt x="1161519" y="2354234"/>
                        </a:cubicBezTo>
                        <a:cubicBezTo>
                          <a:pt x="963970" y="2314271"/>
                          <a:pt x="941452" y="2277910"/>
                          <a:pt x="729436" y="2255635"/>
                        </a:cubicBezTo>
                        <a:cubicBezTo>
                          <a:pt x="517420" y="2233359"/>
                          <a:pt x="472201" y="2147781"/>
                          <a:pt x="297354" y="2157035"/>
                        </a:cubicBezTo>
                        <a:cubicBezTo>
                          <a:pt x="295874" y="2146913"/>
                          <a:pt x="306464" y="2136891"/>
                          <a:pt x="305615" y="2124916"/>
                        </a:cubicBezTo>
                        <a:cubicBezTo>
                          <a:pt x="300696" y="2020726"/>
                          <a:pt x="326684" y="1930421"/>
                          <a:pt x="336922" y="1814422"/>
                        </a:cubicBezTo>
                        <a:cubicBezTo>
                          <a:pt x="331894" y="1447395"/>
                          <a:pt x="203194" y="1249936"/>
                          <a:pt x="73750" y="953032"/>
                        </a:cubicBezTo>
                        <a:cubicBezTo>
                          <a:pt x="44807" y="921281"/>
                          <a:pt x="24512" y="869616"/>
                          <a:pt x="0" y="854429"/>
                        </a:cubicBezTo>
                        <a:cubicBezTo>
                          <a:pt x="103183" y="770097"/>
                          <a:pt x="269672" y="699510"/>
                          <a:pt x="357214" y="569619"/>
                        </a:cubicBezTo>
                        <a:cubicBezTo>
                          <a:pt x="444757" y="439729"/>
                          <a:pt x="592949" y="410937"/>
                          <a:pt x="703712" y="293354"/>
                        </a:cubicBezTo>
                        <a:cubicBezTo>
                          <a:pt x="814475" y="175771"/>
                          <a:pt x="1007875" y="112859"/>
                          <a:pt x="107164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7" name="Grafik 16" descr="Start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3F6340A9-EF52-E472-F2A5-69AC30138B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76622" y="5885628"/>
            <a:ext cx="718670" cy="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5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Breitbild</PresentationFormat>
  <Paragraphs>36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GitHub Projektmanagement</vt:lpstr>
      <vt:lpstr>Repository</vt:lpstr>
      <vt:lpstr>GitHub Workflow</vt:lpstr>
      <vt:lpstr>Layout</vt:lpstr>
      <vt:lpstr>Operationsverstärker TLV271</vt:lpstr>
      <vt:lpstr>Transitfrequenz TLV271</vt:lpstr>
      <vt:lpstr>Operationsverstärker TLV271</vt:lpstr>
      <vt:lpstr>Phasenreserve TLV271</vt:lpstr>
      <vt:lpstr>Digital Audio Workstation</vt:lpstr>
      <vt:lpstr>Mediendesign</vt:lpstr>
      <vt:lpstr>FreeRTOS</vt:lpstr>
      <vt:lpstr>CAD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Fragen</dc:title>
  <dc:creator>Grundner Simon</dc:creator>
  <cp:lastModifiedBy>Grundner Simon</cp:lastModifiedBy>
  <cp:revision>11</cp:revision>
  <dcterms:created xsi:type="dcterms:W3CDTF">2023-05-19T11:33:57Z</dcterms:created>
  <dcterms:modified xsi:type="dcterms:W3CDTF">2023-05-23T02:21:36Z</dcterms:modified>
</cp:coreProperties>
</file>